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83439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38644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6634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240338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132165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81453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80958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52665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29360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08932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50662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36680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38810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2878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61537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3758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AED13-177E-4D88-A1F8-8ED5E79A6756}" type="datetimeFigureOut">
              <a:rPr lang="uk-UA" smtClean="0"/>
              <a:t>05.04.2020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F04AE5-29F2-46FF-9F7A-54FF3FA333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0518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microsoft.com/office/2007/relationships/hdphoto" Target="../media/hdphoto8.wdp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microsoft.com/office/2007/relationships/hdphoto" Target="../media/hdphoto9.wdp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microsoft.com/office/2007/relationships/hdphoto" Target="../media/hdphoto10.wdp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microsoft.com/office/2007/relationships/hdphoto" Target="../media/hdphoto6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microsoft.com/office/2007/relationships/hdphoto" Target="../media/hdphoto7.wdp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8028" y="4072235"/>
            <a:ext cx="816120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Контрольне оцінювання з теми:</a:t>
            </a:r>
          </a:p>
          <a:p>
            <a:pPr algn="ctr"/>
            <a:r>
              <a:rPr lang="uk-UA" sz="4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«Основи термодинаміки»</a:t>
            </a:r>
            <a:endParaRPr lang="uk-UA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396" y="0"/>
            <a:ext cx="3060457" cy="381642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50358" y="506735"/>
            <a:ext cx="309475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 err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Вчитель</a:t>
            </a:r>
            <a:r>
              <a:rPr lang="ru-RU" sz="2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фізики</a:t>
            </a:r>
            <a:r>
              <a:rPr lang="ru-RU" sz="2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2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Лазоренко В.К.</a:t>
            </a:r>
          </a:p>
          <a:p>
            <a:pPr algn="ctr"/>
            <a:r>
              <a:rPr lang="ru-RU" sz="2000" dirty="0" err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Спеціаліст</a:t>
            </a:r>
            <a:r>
              <a:rPr lang="ru-RU" sz="2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вищої</a:t>
            </a:r>
            <a:r>
              <a:rPr lang="ru-RU" sz="2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2000" dirty="0" err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кваліфікаційної</a:t>
            </a:r>
            <a:r>
              <a:rPr lang="ru-RU" sz="2000" dirty="0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категорії</a:t>
            </a:r>
            <a:endParaRPr lang="ru-RU" sz="20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Звук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746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170"/>
    </mc:Choice>
    <mc:Fallback>
      <p:transition spd="slow" advTm="321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887" y="177778"/>
            <a:ext cx="8954510" cy="652782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93142" y="2583934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Г)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93142" y="5911334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Г)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93142" y="206323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12992" y="539063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5835" y="258393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Б)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5202" y="5914251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Б)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05202" y="2063234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А)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05202" y="5371864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А) </a:t>
            </a:r>
          </a:p>
        </p:txBody>
      </p:sp>
      <p:pic>
        <p:nvPicPr>
          <p:cNvPr id="12" name="Звук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560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006"/>
    </mc:Choice>
    <mc:Fallback>
      <p:transition spd="slow" advTm="450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537" y="161593"/>
            <a:ext cx="8895246" cy="64487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2844" y="1720334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А)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95244" y="5396984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А)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0326" y="2225291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/>
              <a:t> Б)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97560" y="539698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Б)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64485" y="172033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57160" y="539698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04560" y="2225291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Г)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821046" y="5396984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Г)</a:t>
            </a:r>
          </a:p>
        </p:txBody>
      </p:sp>
      <p:pic>
        <p:nvPicPr>
          <p:cNvPr id="12" name="Звук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604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668"/>
    </mc:Choice>
    <mc:Fallback>
      <p:transition spd="slow" advTm="536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3825" y="127568"/>
            <a:ext cx="8848725" cy="664470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985" y="2034659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Г)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985" y="6187559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Г)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985" y="154888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95835" y="570178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4910" y="2034659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Б)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4910" y="6187559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Б)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0633" y="1548884"/>
            <a:ext cx="407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/>
              <a:t>А)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6356" y="5701784"/>
            <a:ext cx="407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А)</a:t>
            </a:r>
          </a:p>
        </p:txBody>
      </p:sp>
      <p:pic>
        <p:nvPicPr>
          <p:cNvPr id="12" name="Звук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860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223"/>
    </mc:Choice>
    <mc:Fallback>
      <p:transition spd="slow" advTm="512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3616" y="2424410"/>
            <a:ext cx="55547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Дякую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за </a:t>
            </a:r>
            <a:r>
              <a:rPr lang="ru-RU" sz="54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увагу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044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527"/>
    </mc:Choice>
    <mc:Fallback>
      <p:transition spd="slow" advTm="75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744638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Таблиця відповідей</a:t>
            </a:r>
            <a:endParaRPr lang="uk-UA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47771321"/>
              </p:ext>
            </p:extLst>
          </p:nvPr>
        </p:nvGraphicFramePr>
        <p:xfrm>
          <a:off x="609600" y="1666754"/>
          <a:ext cx="3087688" cy="4573074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543844">
                  <a:extLst>
                    <a:ext uri="{9D8B030D-6E8A-4147-A177-3AD203B41FA5}">
                      <a16:colId xmlns:a16="http://schemas.microsoft.com/office/drawing/2014/main" val="3554513807"/>
                    </a:ext>
                  </a:extLst>
                </a:gridCol>
                <a:gridCol w="1543844">
                  <a:extLst>
                    <a:ext uri="{9D8B030D-6E8A-4147-A177-3AD203B41FA5}">
                      <a16:colId xmlns:a16="http://schemas.microsoft.com/office/drawing/2014/main" val="421096585"/>
                    </a:ext>
                  </a:extLst>
                </a:gridCol>
              </a:tblGrid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№ запитання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Відповідь</a:t>
                      </a:r>
                      <a:endParaRPr lang="uk-UA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0637869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2424521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2522482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3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261762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4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0178422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5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531790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6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7452711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7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4397958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8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769326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9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1475058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10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1474909"/>
                  </a:ext>
                </a:extLst>
              </a:tr>
            </a:tbl>
          </a:graphicData>
        </a:graphic>
      </p:graphicFrame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64215798"/>
              </p:ext>
            </p:extLst>
          </p:nvPr>
        </p:nvGraphicFramePr>
        <p:xfrm>
          <a:off x="3868038" y="1666754"/>
          <a:ext cx="3089276" cy="455088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544638">
                  <a:extLst>
                    <a:ext uri="{9D8B030D-6E8A-4147-A177-3AD203B41FA5}">
                      <a16:colId xmlns:a16="http://schemas.microsoft.com/office/drawing/2014/main" val="2626117765"/>
                    </a:ext>
                  </a:extLst>
                </a:gridCol>
                <a:gridCol w="1544638">
                  <a:extLst>
                    <a:ext uri="{9D8B030D-6E8A-4147-A177-3AD203B41FA5}">
                      <a16:colId xmlns:a16="http://schemas.microsoft.com/office/drawing/2014/main" val="1388401469"/>
                    </a:ext>
                  </a:extLst>
                </a:gridCol>
              </a:tblGrid>
              <a:tr h="3935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№ запитання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dirty="0" smtClean="0"/>
                        <a:t>Відповідь</a:t>
                      </a:r>
                      <a:endParaRPr lang="uk-UA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1299462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11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0026931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12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7672979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13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8394946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14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397310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15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578765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16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389456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17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761518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18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127111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19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0556367"/>
                  </a:ext>
                </a:extLst>
              </a:tr>
              <a:tr h="41573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9600663"/>
                  </a:ext>
                </a:extLst>
              </a:tr>
            </a:tbl>
          </a:graphicData>
        </a:graphic>
      </p:graphicFrame>
      <p:pic>
        <p:nvPicPr>
          <p:cNvPr id="10" name="Звук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08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122"/>
    </mc:Choice>
    <mc:Fallback>
      <p:transition spd="slow" advTm="161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4175" y="227012"/>
            <a:ext cx="8681998" cy="65293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1471" y="1976737"/>
            <a:ext cx="623394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А)</a:t>
            </a:r>
            <a:endParaRPr lang="ru-RU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3702" y="2579935"/>
            <a:ext cx="887692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Б)</a:t>
            </a:r>
            <a:endParaRPr lang="ru-RU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67630" y="2531765"/>
            <a:ext cx="723021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Г)</a:t>
            </a:r>
            <a:endParaRPr lang="ru-RU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3177" y="1920678"/>
            <a:ext cx="511929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В)</a:t>
            </a:r>
            <a:endParaRPr lang="ru-RU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794" y="5468894"/>
            <a:ext cx="623394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А)</a:t>
            </a:r>
            <a:endParaRPr lang="ru-RU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9877" y="6056413"/>
            <a:ext cx="887692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Б)</a:t>
            </a:r>
            <a:endParaRPr lang="ru-RU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00638" y="5468894"/>
            <a:ext cx="511929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В)</a:t>
            </a:r>
            <a:endParaRPr lang="ru-RU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9546" y="6056413"/>
            <a:ext cx="723021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Г)</a:t>
            </a:r>
            <a:endParaRPr lang="ru-RU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3" name="Звук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004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488"/>
    </mc:Choice>
    <mc:Fallback>
      <p:transition spd="slow" advTm="484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90501"/>
            <a:ext cx="8952988" cy="6451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89996" y="1748135"/>
            <a:ext cx="90279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А)</a:t>
            </a:r>
            <a:endParaRPr lang="ru-RU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6402" y="2329934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Б)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87364" y="1748135"/>
            <a:ext cx="4010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В)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9770" y="2329934"/>
            <a:ext cx="3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Г)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7896" y="5365234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А)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472" y="591133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Б)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430690" y="536523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429080" y="5911334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Г)</a:t>
            </a:r>
          </a:p>
        </p:txBody>
      </p:sp>
      <p:pic>
        <p:nvPicPr>
          <p:cNvPr id="16" name="Звук 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29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011"/>
    </mc:Choice>
    <mc:Fallback>
      <p:transition spd="slow" advTm="480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0500" y="184348"/>
            <a:ext cx="8775700" cy="667365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2810" y="6101834"/>
            <a:ext cx="4587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 Г)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2810" y="553033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1868" y="6101834"/>
            <a:ext cx="12346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 Б)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1868" y="5619234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А)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86332" y="1606034"/>
            <a:ext cx="407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А)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1868" y="2475825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Б)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50210" y="1672709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749109" y="2475825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Г)</a:t>
            </a:r>
          </a:p>
        </p:txBody>
      </p:sp>
      <p:pic>
        <p:nvPicPr>
          <p:cNvPr id="14" name="Звук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476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136"/>
    </mc:Choice>
    <mc:Fallback>
      <p:transition spd="slow" advTm="531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400" y="0"/>
            <a:ext cx="8801100" cy="67416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4594" y="5416034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А)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4594" y="1250434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А)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2076" y="1913218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Б)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12076" y="5894152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Б)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32788" y="125043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63323" y="541603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63323" y="5894152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Г)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25711" y="2010886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Г)</a:t>
            </a:r>
          </a:p>
        </p:txBody>
      </p:sp>
      <p:pic>
        <p:nvPicPr>
          <p:cNvPr id="11" name="Звук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18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903"/>
    </mc:Choice>
    <mc:Fallback>
      <p:transition spd="slow" advTm="509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100" y="111124"/>
            <a:ext cx="8661400" cy="666261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8394" y="5682734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А)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8394" y="2164834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А)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5876" y="6052066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Б)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5876" y="2703470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Б)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59300" y="568273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31188" y="2183368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39450" y="2703470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Г)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49365" y="6057302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Г)</a:t>
            </a:r>
          </a:p>
        </p:txBody>
      </p:sp>
      <p:pic>
        <p:nvPicPr>
          <p:cNvPr id="12" name="Звук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307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146"/>
    </mc:Choice>
    <mc:Fallback>
      <p:transition spd="slow" advTm="351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45422"/>
            <a:ext cx="8915400" cy="683175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57700" y="6164758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Г)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73975" y="3031842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Г)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87090" y="2287214"/>
            <a:ext cx="4246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17625" y="5727847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8780" y="300112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Б)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8780" y="6164758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Б)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1298" y="2564213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А)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19323" y="5629293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А) </a:t>
            </a:r>
          </a:p>
        </p:txBody>
      </p:sp>
      <p:pic>
        <p:nvPicPr>
          <p:cNvPr id="11" name="Звук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504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385"/>
    </mc:Choice>
    <mc:Fallback>
      <p:transition spd="slow" advTm="453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35988"/>
            <a:ext cx="9085275" cy="658231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5994" y="2050534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А)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7094" y="5568434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А)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5835" y="2625467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Б)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6229" y="6054467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Б)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42637" y="205053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370460" y="5568434"/>
            <a:ext cx="538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В)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68097" y="2625467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Г)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68157" y="6143367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 Г)</a:t>
            </a:r>
          </a:p>
        </p:txBody>
      </p:sp>
      <p:pic>
        <p:nvPicPr>
          <p:cNvPr id="11" name="Звук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580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694"/>
    </mc:Choice>
    <mc:Fallback>
      <p:transition spd="slow" advTm="486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210</TotalTime>
  <Words>262</Words>
  <Application>Microsoft Office PowerPoint</Application>
  <PresentationFormat>Экран (4:3)</PresentationFormat>
  <Paragraphs>112</Paragraphs>
  <Slides>13</Slides>
  <Notes>0</Notes>
  <HiddenSlides>0</HiddenSlides>
  <MMClips>13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Trebuchet MS</vt:lpstr>
      <vt:lpstr>Wingdings 3</vt:lpstr>
      <vt:lpstr>Аспект</vt:lpstr>
      <vt:lpstr>Презентация PowerPoint</vt:lpstr>
      <vt:lpstr>Таблиця відповідей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Лазоренко В.К.</dc:creator>
  <cp:lastModifiedBy>Лазоренко В.К.</cp:lastModifiedBy>
  <cp:revision>14</cp:revision>
  <dcterms:created xsi:type="dcterms:W3CDTF">2020-04-01T05:21:24Z</dcterms:created>
  <dcterms:modified xsi:type="dcterms:W3CDTF">2020-04-05T07:53:44Z</dcterms:modified>
</cp:coreProperties>
</file>