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29B"/>
    <a:srgbClr val="A1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8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6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3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0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5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1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3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B2A1-5FEC-4904-8BA3-CBF38C00A281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CFDD-43EA-49B9-A84B-ECCACED7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4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467" r="12416"/>
          <a:stretch/>
        </p:blipFill>
        <p:spPr>
          <a:xfrm>
            <a:off x="1193167" y="877163"/>
            <a:ext cx="6732739" cy="4537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7734" y="0"/>
            <a:ext cx="75771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Економія електроенергії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у Вашому будинку</a:t>
            </a:r>
            <a:endParaRPr lang="uk-UA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9276" y="5520005"/>
            <a:ext cx="44276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Виконав</a:t>
            </a:r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uk-UA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Курбатов</a:t>
            </a:r>
            <a:r>
              <a:rPr lang="uk-UA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Ігор,</a:t>
            </a:r>
            <a:endParaRPr lang="uk-UA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учень</a:t>
            </a:r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</a:t>
            </a:r>
            <a:r>
              <a:rPr lang="ru-RU" sz="1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класу</a:t>
            </a:r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Вільшанської</a:t>
            </a:r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ЗОШ І-ІІІ ст.</a:t>
            </a:r>
          </a:p>
          <a:p>
            <a:r>
              <a:rPr lang="uk-UA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Керівник:  Лазоренко Валентин Костянтинович,</a:t>
            </a:r>
          </a:p>
          <a:p>
            <a:r>
              <a:rPr lang="uk-UA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вчитель фізики Вільшанської ЗОШ І-ІІІ </a:t>
            </a:r>
            <a:r>
              <a:rPr lang="uk-UA" sz="1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</a:t>
            </a:r>
            <a:r>
              <a:rPr lang="uk-UA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r>
              <a:rPr lang="uk-UA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спеціаліст вищої кваліфікаційної категорії.</a:t>
            </a:r>
            <a:endParaRPr lang="ru-RU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2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89327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7.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Купуйте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побутові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прилади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класу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"А"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Сучасна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енергозберігаюча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побутова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техніка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споживає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набагато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менше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енергії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ніж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будь-яка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інша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Причому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різниця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іноді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становити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п'ятдесяти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відсотків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Крім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того,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існують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прилади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 + і А + +.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енергозберігаючі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здібності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вище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8.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Заміна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старої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проводки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Іноді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підвищене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споживання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електрики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виникає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через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застарілу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електропроводку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У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цьому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випадку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досить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замінити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її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отримавши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можливість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заощадити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а й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підвищивши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пожежну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безпеку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приміщення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27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ipress.ua/media/gallery/full/e/n/energy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6"/>
          <a:stretch/>
        </p:blipFill>
        <p:spPr bwMode="auto">
          <a:xfrm>
            <a:off x="1911350" y="2951649"/>
            <a:ext cx="5753100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115491"/>
            <a:ext cx="8934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9.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залишайте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електроприлади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режимі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"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очікування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b="1" dirty="0" err="1" smtClean="0"/>
              <a:t>Телевізори</a:t>
            </a:r>
            <a:r>
              <a:rPr lang="ru-RU" sz="2000" b="1" dirty="0" smtClean="0"/>
              <a:t>, комп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ютери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музичні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центри</a:t>
            </a:r>
            <a:r>
              <a:rPr lang="ru-RU" sz="2000" b="1" dirty="0" smtClean="0"/>
              <a:t> активно </a:t>
            </a:r>
            <a:r>
              <a:rPr lang="ru-RU" sz="2000" b="1" dirty="0" err="1" smtClean="0"/>
              <a:t>експлуатуються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кілька</a:t>
            </a:r>
            <a:r>
              <a:rPr lang="ru-RU" sz="2000" b="1" dirty="0" smtClean="0"/>
              <a:t> годин на </a:t>
            </a:r>
            <a:r>
              <a:rPr lang="ru-RU" sz="2000" b="1" dirty="0" err="1" smtClean="0"/>
              <a:t>добу</a:t>
            </a:r>
            <a:r>
              <a:rPr lang="ru-RU" sz="2000" b="1" dirty="0" smtClean="0"/>
              <a:t>. В </a:t>
            </a:r>
            <a:r>
              <a:rPr lang="ru-RU" sz="2000" b="1" dirty="0" err="1" smtClean="0"/>
              <a:t>інший</a:t>
            </a:r>
            <a:r>
              <a:rPr lang="ru-RU" sz="2000" b="1" dirty="0" smtClean="0"/>
              <a:t> час вони </a:t>
            </a:r>
            <a:r>
              <a:rPr lang="ru-RU" sz="2000" b="1" dirty="0" err="1" smtClean="0"/>
              <a:t>знаходяться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режимі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очікування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поглинаючи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електроенергію</a:t>
            </a:r>
            <a:r>
              <a:rPr lang="ru-RU" sz="2000" b="1" dirty="0" smtClean="0"/>
              <a:t>. Так само 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часто люди </a:t>
            </a:r>
            <a:r>
              <a:rPr lang="ru-RU" sz="2000" b="1" dirty="0" err="1" smtClean="0"/>
              <a:t>думають</a:t>
            </a:r>
            <a:r>
              <a:rPr lang="ru-RU" sz="2000" b="1" dirty="0" smtClean="0"/>
              <a:t> про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вимкнувши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основний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прилад</a:t>
            </a:r>
            <a:r>
              <a:rPr lang="ru-RU" sz="2000" b="1" dirty="0" smtClean="0"/>
              <a:t> </a:t>
            </a:r>
            <a:r>
              <a:rPr lang="ru-RU" sz="2000" b="1" dirty="0" err="1"/>
              <a:t>кнопкою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припиняється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споживання</a:t>
            </a:r>
            <a:r>
              <a:rPr lang="ru-RU" sz="2000" b="1" dirty="0" smtClean="0"/>
              <a:t> ним </a:t>
            </a:r>
            <a:r>
              <a:rPr lang="ru-RU" sz="2000" b="1" dirty="0" err="1" smtClean="0"/>
              <a:t>електрики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Насправді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не </a:t>
            </a:r>
            <a:r>
              <a:rPr lang="ru-RU" sz="2000" b="1" dirty="0" err="1"/>
              <a:t>завжди</a:t>
            </a:r>
            <a:r>
              <a:rPr lang="ru-RU" sz="2000" b="1" dirty="0"/>
              <a:t> так, і тому </a:t>
            </a:r>
            <a:r>
              <a:rPr lang="ru-RU" sz="2000" b="1" dirty="0" err="1"/>
              <a:t>більш</a:t>
            </a:r>
            <a:r>
              <a:rPr lang="ru-RU" sz="2000" b="1" dirty="0"/>
              <a:t> </a:t>
            </a:r>
            <a:r>
              <a:rPr lang="ru-RU" sz="2000" b="1" dirty="0" err="1"/>
              <a:t>ефективним</a:t>
            </a:r>
            <a:r>
              <a:rPr lang="ru-RU" sz="2000" b="1" dirty="0"/>
              <a:t> </a:t>
            </a:r>
            <a:r>
              <a:rPr lang="ru-RU" sz="2000" b="1" dirty="0" err="1"/>
              <a:t>рішенням</a:t>
            </a:r>
            <a:r>
              <a:rPr lang="ru-RU" sz="2000" b="1" dirty="0"/>
              <a:t> буде </a:t>
            </a:r>
            <a:r>
              <a:rPr lang="ru-RU" sz="2000" b="1" dirty="0" err="1"/>
              <a:t>вимкнення</a:t>
            </a:r>
            <a:r>
              <a:rPr lang="ru-RU" sz="2000" b="1" dirty="0"/>
              <a:t> </a:t>
            </a:r>
            <a:r>
              <a:rPr lang="ru-RU" sz="2000" b="1" dirty="0" err="1"/>
              <a:t>приладу</a:t>
            </a:r>
            <a:r>
              <a:rPr lang="ru-RU" sz="2000" b="1" dirty="0"/>
              <a:t> з </a:t>
            </a:r>
            <a:r>
              <a:rPr lang="ru-RU" sz="2000" b="1" dirty="0" err="1"/>
              <a:t>мережі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42" y="2924174"/>
            <a:ext cx="489916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1242"/>
            <a:ext cx="90582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10.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Використовуйте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нічний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денний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тарифи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електроенергію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 smtClean="0"/>
              <a:t>Таким </a:t>
            </a:r>
            <a:r>
              <a:rPr lang="ru-RU" sz="2000" b="1" dirty="0"/>
              <a:t>чином </a:t>
            </a:r>
            <a:r>
              <a:rPr lang="ru-RU" sz="2000" b="1" dirty="0" err="1"/>
              <a:t>ви</a:t>
            </a:r>
            <a:r>
              <a:rPr lang="ru-RU" sz="2000" b="1" dirty="0"/>
              <a:t> </a:t>
            </a:r>
            <a:r>
              <a:rPr lang="ru-RU" sz="2000" b="1" dirty="0" err="1"/>
              <a:t>зможете</a:t>
            </a:r>
            <a:r>
              <a:rPr lang="ru-RU" sz="2000" b="1" dirty="0"/>
              <a:t> </a:t>
            </a:r>
            <a:r>
              <a:rPr lang="ru-RU" sz="2000" b="1" dirty="0" err="1"/>
              <a:t>нагрівати</a:t>
            </a:r>
            <a:r>
              <a:rPr lang="ru-RU" sz="2000" b="1" dirty="0"/>
              <a:t> бойлер, </a:t>
            </a:r>
            <a:r>
              <a:rPr lang="ru-RU" sz="2000" b="1" dirty="0" err="1"/>
              <a:t>включати</a:t>
            </a:r>
            <a:r>
              <a:rPr lang="ru-RU" sz="2000" b="1" dirty="0"/>
              <a:t> теплу </a:t>
            </a:r>
            <a:r>
              <a:rPr lang="ru-RU" sz="2000" b="1" dirty="0" err="1"/>
              <a:t>підлогу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пральну</a:t>
            </a:r>
            <a:r>
              <a:rPr lang="ru-RU" sz="2000" b="1" dirty="0"/>
              <a:t> машину - </a:t>
            </a:r>
            <a:r>
              <a:rPr lang="ru-RU" sz="2000" b="1" dirty="0" err="1"/>
              <a:t>вночі</a:t>
            </a:r>
            <a:r>
              <a:rPr lang="ru-RU" sz="2000" b="1" dirty="0"/>
              <a:t>, коли за </a:t>
            </a:r>
            <a:r>
              <a:rPr lang="ru-RU" sz="2000" b="1" dirty="0" err="1"/>
              <a:t>електрику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платити</a:t>
            </a:r>
            <a:r>
              <a:rPr lang="ru-RU" sz="2000" b="1" dirty="0"/>
              <a:t> на 30% </a:t>
            </a:r>
            <a:r>
              <a:rPr lang="ru-RU" sz="2000" b="1" dirty="0" err="1"/>
              <a:t>менше</a:t>
            </a:r>
            <a:r>
              <a:rPr lang="ru-RU" sz="2000" b="1" dirty="0"/>
              <a:t>. </a:t>
            </a:r>
            <a:r>
              <a:rPr lang="ru-RU" sz="2000" b="1" dirty="0" err="1"/>
              <a:t>Саме</a:t>
            </a:r>
            <a:r>
              <a:rPr lang="ru-RU" sz="2000" b="1" dirty="0"/>
              <a:t> </a:t>
            </a:r>
            <a:r>
              <a:rPr lang="ru-RU" sz="2000" b="1" dirty="0" err="1"/>
              <a:t>така</a:t>
            </a:r>
            <a:r>
              <a:rPr lang="ru-RU" sz="2000" b="1" dirty="0"/>
              <a:t> </a:t>
            </a:r>
            <a:r>
              <a:rPr lang="ru-RU" sz="2000" b="1" dirty="0" err="1"/>
              <a:t>різниця</a:t>
            </a:r>
            <a:r>
              <a:rPr lang="ru-RU" sz="2000" b="1" dirty="0"/>
              <a:t> </a:t>
            </a:r>
            <a:r>
              <a:rPr lang="ru-RU" sz="2000" b="1" dirty="0" err="1"/>
              <a:t>існує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</a:t>
            </a:r>
            <a:r>
              <a:rPr lang="ru-RU" sz="2000" b="1" dirty="0" err="1"/>
              <a:t>нічним</a:t>
            </a:r>
            <a:r>
              <a:rPr lang="ru-RU" sz="2000" b="1" dirty="0"/>
              <a:t> (з 23:00 до 7:00) і </a:t>
            </a:r>
            <a:r>
              <a:rPr lang="ru-RU" sz="2000" b="1" dirty="0" err="1"/>
              <a:t>денним</a:t>
            </a:r>
            <a:r>
              <a:rPr lang="ru-RU" sz="2000" b="1" dirty="0"/>
              <a:t> (в </a:t>
            </a:r>
            <a:r>
              <a:rPr lang="ru-RU" sz="2000" b="1" dirty="0" err="1"/>
              <a:t>інший</a:t>
            </a:r>
            <a:r>
              <a:rPr lang="ru-RU" sz="2000" b="1" dirty="0"/>
              <a:t> час </a:t>
            </a:r>
            <a:r>
              <a:rPr lang="ru-RU" sz="2000" b="1" dirty="0" err="1"/>
              <a:t>доби</a:t>
            </a:r>
            <a:r>
              <a:rPr lang="ru-RU" sz="2000" b="1" dirty="0"/>
              <a:t>) тарифами. </a:t>
            </a:r>
            <a:r>
              <a:rPr lang="ru-RU" sz="2000" b="1" dirty="0" err="1"/>
              <a:t>Двозонні</a:t>
            </a:r>
            <a:r>
              <a:rPr lang="ru-RU" sz="2000" b="1" dirty="0"/>
              <a:t> </a:t>
            </a:r>
            <a:r>
              <a:rPr lang="ru-RU" sz="2000" b="1" dirty="0" err="1"/>
              <a:t>тарифи</a:t>
            </a:r>
            <a:r>
              <a:rPr lang="ru-RU" sz="2000" b="1" dirty="0"/>
              <a:t> </a:t>
            </a:r>
            <a:r>
              <a:rPr lang="ru-RU" sz="2000" b="1" dirty="0" err="1"/>
              <a:t>затверджені</a:t>
            </a:r>
            <a:r>
              <a:rPr lang="ru-RU" sz="2000" b="1" dirty="0"/>
              <a:t> </a:t>
            </a:r>
            <a:r>
              <a:rPr lang="ru-RU" sz="2000" b="1" dirty="0" err="1"/>
              <a:t>постановою</a:t>
            </a:r>
            <a:r>
              <a:rPr lang="ru-RU" sz="2000" b="1" dirty="0"/>
              <a:t> НКРЕ №309 </a:t>
            </a:r>
            <a:r>
              <a:rPr lang="ru-RU" sz="2000" b="1" dirty="0" err="1"/>
              <a:t>від</a:t>
            </a:r>
            <a:r>
              <a:rPr lang="ru-RU" sz="2000" b="1" dirty="0"/>
              <a:t> 10.03.1999 р.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отримати</a:t>
            </a:r>
            <a:r>
              <a:rPr lang="ru-RU" sz="2000" b="1" dirty="0"/>
              <a:t> </a:t>
            </a:r>
            <a:r>
              <a:rPr lang="ru-RU" sz="2000" b="1" dirty="0" err="1"/>
              <a:t>можливість</a:t>
            </a:r>
            <a:r>
              <a:rPr lang="ru-RU" sz="2000" b="1" dirty="0"/>
              <a:t> </a:t>
            </a:r>
            <a:r>
              <a:rPr lang="ru-RU" sz="2000" b="1" dirty="0" err="1"/>
              <a:t>економити</a:t>
            </a:r>
            <a:r>
              <a:rPr lang="ru-RU" sz="2000" b="1" dirty="0"/>
              <a:t> </a:t>
            </a:r>
            <a:r>
              <a:rPr lang="ru-RU" sz="2000" b="1" dirty="0" err="1"/>
              <a:t>електроенергію</a:t>
            </a:r>
            <a:r>
              <a:rPr lang="ru-RU" sz="2000" b="1" dirty="0"/>
              <a:t>, </a:t>
            </a:r>
            <a:r>
              <a:rPr lang="ru-RU" sz="2000" b="1" dirty="0" err="1"/>
              <a:t>необхідно</a:t>
            </a:r>
            <a:r>
              <a:rPr lang="ru-RU" sz="2000" b="1" dirty="0"/>
              <a:t> </a:t>
            </a:r>
            <a:r>
              <a:rPr lang="ru-RU" sz="2000" b="1" dirty="0" err="1"/>
              <a:t>звернутися</a:t>
            </a:r>
            <a:r>
              <a:rPr lang="ru-RU" sz="2000" b="1" dirty="0"/>
              <a:t> до </a:t>
            </a:r>
            <a:r>
              <a:rPr lang="ru-RU" sz="2000" b="1" dirty="0" err="1"/>
              <a:t>енергопостачальника</a:t>
            </a:r>
            <a:r>
              <a:rPr lang="ru-RU" sz="2000" b="1" dirty="0"/>
              <a:t> (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районні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міські</a:t>
            </a:r>
            <a:r>
              <a:rPr lang="ru-RU" sz="2000" b="1" dirty="0"/>
              <a:t> </a:t>
            </a:r>
            <a:r>
              <a:rPr lang="ru-RU" sz="2000" b="1" dirty="0" err="1"/>
              <a:t>електромережі</a:t>
            </a:r>
            <a:r>
              <a:rPr lang="ru-RU" sz="2000" b="1" dirty="0"/>
              <a:t>)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заявою</a:t>
            </a:r>
            <a:r>
              <a:rPr lang="ru-RU" sz="2000" b="1" dirty="0"/>
              <a:t> на </a:t>
            </a:r>
            <a:r>
              <a:rPr lang="ru-RU" sz="2000" b="1" dirty="0" err="1"/>
              <a:t>встановлення</a:t>
            </a:r>
            <a:r>
              <a:rPr lang="ru-RU" sz="2000" b="1" dirty="0"/>
              <a:t> </a:t>
            </a:r>
            <a:r>
              <a:rPr lang="ru-RU" sz="2000" b="1" dirty="0" err="1"/>
              <a:t>багатотарифного</a:t>
            </a:r>
            <a:r>
              <a:rPr lang="ru-RU" sz="2000" b="1" dirty="0"/>
              <a:t> </a:t>
            </a:r>
            <a:r>
              <a:rPr lang="ru-RU" sz="2000" b="1" dirty="0" err="1"/>
              <a:t>лічильника</a:t>
            </a:r>
            <a:r>
              <a:rPr lang="ru-RU" sz="2000" b="1" dirty="0"/>
              <a:t>. </a:t>
            </a:r>
            <a:r>
              <a:rPr lang="ru-RU" sz="2000" b="1" dirty="0" err="1"/>
              <a:t>Другий</a:t>
            </a:r>
            <a:r>
              <a:rPr lang="ru-RU" sz="2000" b="1" dirty="0"/>
              <a:t> ваш </a:t>
            </a:r>
            <a:r>
              <a:rPr lang="ru-RU" sz="2000" b="1" dirty="0" err="1"/>
              <a:t>крок</a:t>
            </a:r>
            <a:r>
              <a:rPr lang="ru-RU" sz="2000" b="1" dirty="0"/>
              <a:t> - </a:t>
            </a:r>
            <a:r>
              <a:rPr lang="ru-RU" sz="2000" b="1" dirty="0" err="1"/>
              <a:t>отримати</a:t>
            </a:r>
            <a:r>
              <a:rPr lang="ru-RU" sz="2000" b="1" dirty="0"/>
              <a:t> </a:t>
            </a:r>
            <a:r>
              <a:rPr lang="ru-RU" sz="2000" b="1" dirty="0" err="1"/>
              <a:t>технічні</a:t>
            </a:r>
            <a:r>
              <a:rPr lang="ru-RU" sz="2000" b="1" dirty="0"/>
              <a:t> </a:t>
            </a:r>
            <a:r>
              <a:rPr lang="ru-RU" sz="2000" b="1" dirty="0" err="1"/>
              <a:t>умови</a:t>
            </a:r>
            <a:r>
              <a:rPr lang="ru-RU" sz="2000" b="1" dirty="0"/>
              <a:t> на </a:t>
            </a:r>
            <a:r>
              <a:rPr lang="ru-RU" sz="2000" b="1" dirty="0" err="1"/>
              <a:t>встановлення</a:t>
            </a:r>
            <a:r>
              <a:rPr lang="ru-RU" sz="2000" b="1" dirty="0"/>
              <a:t> </a:t>
            </a:r>
            <a:r>
              <a:rPr lang="ru-RU" sz="2000" b="1" dirty="0" err="1"/>
              <a:t>лічильника</a:t>
            </a:r>
            <a:r>
              <a:rPr lang="ru-RU" sz="2000" b="1" dirty="0"/>
              <a:t> з </a:t>
            </a:r>
            <a:r>
              <a:rPr lang="ru-RU" sz="2000" b="1" dirty="0" err="1"/>
              <a:t>урахуванням</a:t>
            </a:r>
            <a:r>
              <a:rPr lang="ru-RU" sz="2000" b="1" dirty="0"/>
              <a:t> </a:t>
            </a:r>
            <a:r>
              <a:rPr lang="ru-RU" sz="2000" b="1" dirty="0" err="1"/>
              <a:t>потужності</a:t>
            </a:r>
            <a:r>
              <a:rPr lang="ru-RU" sz="2000" b="1" dirty="0"/>
              <a:t> </a:t>
            </a:r>
            <a:r>
              <a:rPr lang="ru-RU" sz="2000" b="1" dirty="0" err="1"/>
              <a:t>енергоспоживання</a:t>
            </a:r>
            <a:r>
              <a:rPr lang="ru-RU" sz="2000" b="1" dirty="0"/>
              <a:t>. </a:t>
            </a:r>
            <a:r>
              <a:rPr lang="ru-RU" sz="2000" b="1" dirty="0" err="1"/>
              <a:t>Третій</a:t>
            </a:r>
            <a:r>
              <a:rPr lang="ru-RU" sz="2000" b="1" dirty="0"/>
              <a:t> </a:t>
            </a:r>
            <a:r>
              <a:rPr lang="ru-RU" sz="2000" b="1" dirty="0" err="1"/>
              <a:t>крок</a:t>
            </a:r>
            <a:r>
              <a:rPr lang="ru-RU" sz="2000" b="1" dirty="0"/>
              <a:t> - </a:t>
            </a:r>
            <a:r>
              <a:rPr lang="ru-RU" sz="2000" b="1" dirty="0" err="1"/>
              <a:t>придбати</a:t>
            </a:r>
            <a:r>
              <a:rPr lang="ru-RU" sz="2000" b="1" dirty="0"/>
              <a:t> </a:t>
            </a:r>
            <a:r>
              <a:rPr lang="ru-RU" sz="2000" b="1" dirty="0" err="1"/>
              <a:t>необхідний</a:t>
            </a:r>
            <a:r>
              <a:rPr lang="ru-RU" sz="2000" b="1" dirty="0"/>
              <a:t> </a:t>
            </a:r>
            <a:r>
              <a:rPr lang="ru-RU" sz="2000" b="1" dirty="0" err="1"/>
              <a:t>лічильник</a:t>
            </a:r>
            <a:r>
              <a:rPr lang="ru-RU" sz="2000" b="1" dirty="0"/>
              <a:t> і </a:t>
            </a:r>
            <a:r>
              <a:rPr lang="ru-RU" sz="2000" b="1" dirty="0" err="1"/>
              <a:t>перепрограмувати</a:t>
            </a:r>
            <a:r>
              <a:rPr lang="ru-RU" sz="2000" b="1" dirty="0"/>
              <a:t>. </a:t>
            </a:r>
            <a:r>
              <a:rPr lang="ru-RU" sz="2000" b="1" dirty="0" err="1"/>
              <a:t>Ціни</a:t>
            </a:r>
            <a:r>
              <a:rPr lang="ru-RU" sz="2000" b="1" dirty="0"/>
              <a:t> на </a:t>
            </a:r>
            <a:r>
              <a:rPr lang="ru-RU" sz="2000" b="1" dirty="0" err="1"/>
              <a:t>лічильники</a:t>
            </a:r>
            <a:r>
              <a:rPr lang="ru-RU" sz="2000" b="1" dirty="0"/>
              <a:t> </a:t>
            </a:r>
            <a:r>
              <a:rPr lang="ru-RU" sz="2000" b="1" dirty="0" err="1"/>
              <a:t>залежать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фірми-продавця</a:t>
            </a:r>
            <a:r>
              <a:rPr lang="ru-RU" sz="2000" b="1" dirty="0"/>
              <a:t>, в </a:t>
            </a:r>
            <a:r>
              <a:rPr lang="ru-RU" sz="2000" b="1" dirty="0" err="1"/>
              <a:t>середньому</a:t>
            </a:r>
            <a:r>
              <a:rPr lang="ru-RU" sz="2000" b="1" dirty="0"/>
              <a:t> </a:t>
            </a:r>
            <a:r>
              <a:rPr lang="ru-RU" sz="2000" b="1" dirty="0" err="1"/>
              <a:t>становлять</a:t>
            </a:r>
            <a:r>
              <a:rPr lang="ru-RU" sz="2000" b="1" dirty="0"/>
              <a:t> </a:t>
            </a:r>
            <a:r>
              <a:rPr lang="ru-RU" sz="2000" b="1" dirty="0" err="1"/>
              <a:t>близько</a:t>
            </a:r>
            <a:r>
              <a:rPr lang="ru-RU" sz="2000" b="1" dirty="0"/>
              <a:t> 2 </a:t>
            </a:r>
            <a:r>
              <a:rPr lang="ru-RU" sz="2000" b="1" dirty="0" err="1"/>
              <a:t>тисяч</a:t>
            </a:r>
            <a:r>
              <a:rPr lang="ru-RU" sz="2000" b="1" dirty="0"/>
              <a:t> </a:t>
            </a:r>
            <a:r>
              <a:rPr lang="ru-RU" sz="2000" b="1" dirty="0" err="1"/>
              <a:t>гривень</a:t>
            </a:r>
            <a:r>
              <a:rPr lang="ru-RU" sz="2000" b="1" dirty="0"/>
              <a:t>. </a:t>
            </a:r>
            <a:r>
              <a:rPr lang="ru-RU" sz="2000" b="1" dirty="0" err="1"/>
              <a:t>Четвертий</a:t>
            </a:r>
            <a:r>
              <a:rPr lang="ru-RU" sz="2000" b="1" dirty="0"/>
              <a:t> </a:t>
            </a:r>
            <a:r>
              <a:rPr lang="ru-RU" sz="2000" b="1" dirty="0" err="1"/>
              <a:t>крок</a:t>
            </a:r>
            <a:r>
              <a:rPr lang="ru-RU" sz="2000" b="1" dirty="0"/>
              <a:t> - </a:t>
            </a:r>
            <a:r>
              <a:rPr lang="ru-RU" sz="2000" b="1" dirty="0" err="1"/>
              <a:t>встановити</a:t>
            </a:r>
            <a:r>
              <a:rPr lang="ru-RU" sz="2000" b="1" dirty="0"/>
              <a:t> </a:t>
            </a:r>
            <a:r>
              <a:rPr lang="ru-RU" sz="2000" b="1" dirty="0" err="1"/>
              <a:t>лічильник</a:t>
            </a:r>
            <a:r>
              <a:rPr lang="ru-RU" sz="2000" b="1" dirty="0"/>
              <a:t> (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/>
              <a:t>працівники</a:t>
            </a:r>
            <a:r>
              <a:rPr lang="ru-RU" sz="2000" b="1" dirty="0"/>
              <a:t> РЕМ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електромонтажних</a:t>
            </a:r>
            <a:r>
              <a:rPr lang="ru-RU" sz="2000" b="1" dirty="0"/>
              <a:t> </a:t>
            </a:r>
            <a:r>
              <a:rPr lang="ru-RU" sz="2000" b="1" dirty="0" err="1"/>
              <a:t>організацій</a:t>
            </a:r>
            <a:r>
              <a:rPr lang="ru-RU" sz="2000" b="1" dirty="0"/>
              <a:t>). </a:t>
            </a:r>
            <a:r>
              <a:rPr lang="ru-RU" sz="2000" b="1" dirty="0" err="1"/>
              <a:t>Потім</a:t>
            </a:r>
            <a:r>
              <a:rPr lang="ru-RU" sz="2000" b="1" dirty="0"/>
              <a:t> </a:t>
            </a:r>
            <a:r>
              <a:rPr lang="ru-RU" sz="2000" b="1" dirty="0" err="1"/>
              <a:t>звернутися</a:t>
            </a:r>
            <a:r>
              <a:rPr lang="ru-RU" sz="2000" b="1" dirty="0"/>
              <a:t> в РЕМ та </a:t>
            </a:r>
            <a:r>
              <a:rPr lang="ru-RU" sz="2000" b="1" dirty="0" err="1"/>
              <a:t>викликати</a:t>
            </a:r>
            <a:r>
              <a:rPr lang="ru-RU" sz="2000" b="1" dirty="0"/>
              <a:t> </a:t>
            </a:r>
            <a:r>
              <a:rPr lang="ru-RU" sz="2000" b="1" dirty="0" err="1"/>
              <a:t>інспектора</a:t>
            </a:r>
            <a:r>
              <a:rPr lang="ru-RU" sz="2000" b="1" dirty="0"/>
              <a:t> для </a:t>
            </a:r>
            <a:r>
              <a:rPr lang="ru-RU" sz="2000" b="1" dirty="0" err="1"/>
              <a:t>опломбування</a:t>
            </a:r>
            <a:r>
              <a:rPr lang="ru-RU" sz="2000" b="1" dirty="0"/>
              <a:t> </a:t>
            </a:r>
            <a:r>
              <a:rPr lang="ru-RU" sz="2000" b="1" dirty="0" err="1"/>
              <a:t>приладу</a:t>
            </a:r>
            <a:r>
              <a:rPr lang="ru-RU" sz="2000" b="1" dirty="0"/>
              <a:t>.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встановлення</a:t>
            </a:r>
            <a:r>
              <a:rPr lang="ru-RU" sz="2000" b="1" dirty="0"/>
              <a:t> </a:t>
            </a:r>
            <a:r>
              <a:rPr lang="ru-RU" sz="2000" b="1" dirty="0" err="1"/>
              <a:t>лічильника</a:t>
            </a:r>
            <a:r>
              <a:rPr lang="ru-RU" sz="2000" b="1" dirty="0"/>
              <a:t> в </a:t>
            </a:r>
            <a:r>
              <a:rPr lang="ru-RU" sz="2000" b="1" dirty="0" err="1"/>
              <a:t>договір</a:t>
            </a:r>
            <a:r>
              <a:rPr lang="ru-RU" sz="2000" b="1" dirty="0"/>
              <a:t> про оплату </a:t>
            </a:r>
            <a:r>
              <a:rPr lang="ru-RU" sz="2000" b="1" dirty="0" err="1"/>
              <a:t>електроенергії</a:t>
            </a:r>
            <a:r>
              <a:rPr lang="ru-RU" sz="2000" b="1" dirty="0"/>
              <a:t> </a:t>
            </a:r>
            <a:r>
              <a:rPr lang="ru-RU" sz="2000" b="1" dirty="0" err="1"/>
              <a:t>вносяться</a:t>
            </a:r>
            <a:r>
              <a:rPr lang="ru-RU" sz="2000" b="1" dirty="0"/>
              <a:t> </a:t>
            </a:r>
            <a:r>
              <a:rPr lang="ru-RU" sz="2000" b="1" dirty="0" err="1"/>
              <a:t>зміни</a:t>
            </a:r>
            <a:r>
              <a:rPr lang="ru-RU" sz="2000" b="1" dirty="0"/>
              <a:t>, і </a:t>
            </a:r>
            <a:r>
              <a:rPr lang="ru-RU" sz="2000" b="1" dirty="0" err="1"/>
              <a:t>ви</a:t>
            </a:r>
            <a:r>
              <a:rPr lang="ru-RU" sz="2000" b="1" dirty="0"/>
              <a:t> </a:t>
            </a:r>
            <a:r>
              <a:rPr lang="ru-RU" sz="2000" b="1" dirty="0" err="1"/>
              <a:t>починаєте</a:t>
            </a:r>
            <a:r>
              <a:rPr lang="ru-RU" sz="2000" b="1" dirty="0"/>
              <a:t> </a:t>
            </a:r>
            <a:r>
              <a:rPr lang="ru-RU" sz="2000" b="1" dirty="0" err="1"/>
              <a:t>платити</a:t>
            </a:r>
            <a:r>
              <a:rPr lang="ru-RU" sz="2000" b="1" dirty="0"/>
              <a:t> за </a:t>
            </a:r>
            <a:r>
              <a:rPr lang="ru-RU" sz="2000" b="1" dirty="0" err="1"/>
              <a:t>диференційованими</a:t>
            </a:r>
            <a:r>
              <a:rPr lang="ru-RU" sz="2000" b="1" dirty="0"/>
              <a:t> тарифами.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4" y="1"/>
            <a:ext cx="2695575" cy="1964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533650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0"/>
            <a:ext cx="9029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11.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Встановіть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систему «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розумний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дім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», </a:t>
            </a:r>
            <a:r>
              <a:rPr lang="ru-RU" sz="2000" b="1" dirty="0"/>
              <a:t>яка активно </a:t>
            </a:r>
            <a:r>
              <a:rPr lang="ru-RU" sz="2000" b="1" dirty="0" err="1"/>
              <a:t>використовується</a:t>
            </a:r>
            <a:r>
              <a:rPr lang="ru-RU" sz="2000" b="1" dirty="0"/>
              <a:t> в </a:t>
            </a:r>
            <a:r>
              <a:rPr lang="ru-RU" sz="2000" b="1" dirty="0" err="1"/>
              <a:t>Європі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/>
              <a:t>Вона </a:t>
            </a:r>
            <a:r>
              <a:rPr lang="ru-RU" sz="2000" b="1" dirty="0" err="1"/>
              <a:t>передбачає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сучасних</a:t>
            </a:r>
            <a:r>
              <a:rPr lang="ru-RU" sz="2000" b="1" dirty="0"/>
              <a:t> </a:t>
            </a:r>
            <a:r>
              <a:rPr lang="ru-RU" sz="2000" b="1" dirty="0" err="1"/>
              <a:t>дистанційних</a:t>
            </a:r>
            <a:r>
              <a:rPr lang="ru-RU" sz="2000" b="1" dirty="0"/>
              <a:t> </a:t>
            </a:r>
            <a:r>
              <a:rPr lang="ru-RU" sz="2000" b="1" dirty="0" err="1"/>
              <a:t>автоматичних</a:t>
            </a:r>
            <a:r>
              <a:rPr lang="ru-RU" sz="2000" b="1" dirty="0"/>
              <a:t> </a:t>
            </a:r>
            <a:r>
              <a:rPr lang="ru-RU" sz="2000" b="1" dirty="0" err="1"/>
              <a:t>пристроїв</a:t>
            </a:r>
            <a:r>
              <a:rPr lang="ru-RU" sz="2000" b="1" dirty="0"/>
              <a:t>, </a:t>
            </a:r>
            <a:r>
              <a:rPr lang="ru-RU" sz="2000" b="1" dirty="0" err="1"/>
              <a:t>датчиків</a:t>
            </a:r>
            <a:r>
              <a:rPr lang="ru-RU" sz="2000" b="1" dirty="0"/>
              <a:t> </a:t>
            </a:r>
            <a:r>
              <a:rPr lang="ru-RU" sz="2000" b="1" dirty="0" err="1"/>
              <a:t>освітленості</a:t>
            </a:r>
            <a:r>
              <a:rPr lang="ru-RU" sz="2000" b="1" dirty="0"/>
              <a:t> </a:t>
            </a:r>
            <a:r>
              <a:rPr lang="ru-RU" sz="2000" b="1" dirty="0" err="1"/>
              <a:t>приміщення</a:t>
            </a:r>
            <a:r>
              <a:rPr lang="ru-RU" sz="2000" b="1" dirty="0"/>
              <a:t>, </a:t>
            </a:r>
            <a:r>
              <a:rPr lang="ru-RU" sz="2000" b="1" dirty="0" err="1"/>
              <a:t>датчиків</a:t>
            </a:r>
            <a:r>
              <a:rPr lang="ru-RU" sz="2000" b="1" dirty="0"/>
              <a:t> </a:t>
            </a:r>
            <a:r>
              <a:rPr lang="ru-RU" sz="2000" b="1" dirty="0" err="1"/>
              <a:t>руху</a:t>
            </a:r>
            <a:r>
              <a:rPr lang="ru-RU" sz="2000" b="1" dirty="0"/>
              <a:t> </a:t>
            </a:r>
            <a:r>
              <a:rPr lang="ru-RU" sz="2000" b="1" dirty="0" err="1"/>
              <a:t>тощо</a:t>
            </a:r>
            <a:r>
              <a:rPr lang="ru-RU" sz="2000" b="1" dirty="0"/>
              <a:t>. </a:t>
            </a:r>
            <a:r>
              <a:rPr lang="ru-RU" sz="2000" b="1" dirty="0" err="1"/>
              <a:t>Завдяки</a:t>
            </a:r>
            <a:r>
              <a:rPr lang="ru-RU" sz="2000" b="1" dirty="0"/>
              <a:t> </a:t>
            </a:r>
            <a:r>
              <a:rPr lang="ru-RU" sz="2000" b="1" dirty="0" err="1"/>
              <a:t>такій</a:t>
            </a:r>
            <a:r>
              <a:rPr lang="ru-RU" sz="2000" b="1" dirty="0"/>
              <a:t> </a:t>
            </a:r>
            <a:r>
              <a:rPr lang="ru-RU" sz="2000" b="1" dirty="0" err="1"/>
              <a:t>системі</a:t>
            </a:r>
            <a:r>
              <a:rPr lang="ru-RU" sz="2000" b="1" dirty="0"/>
              <a:t> </a:t>
            </a:r>
            <a:r>
              <a:rPr lang="ru-RU" sz="2000" b="1" dirty="0" err="1"/>
              <a:t>ваші</a:t>
            </a:r>
            <a:r>
              <a:rPr lang="ru-RU" sz="2000" b="1" dirty="0"/>
              <a:t> </a:t>
            </a:r>
            <a:r>
              <a:rPr lang="ru-RU" sz="2000" b="1" dirty="0" err="1"/>
              <a:t>витрати</a:t>
            </a:r>
            <a:r>
              <a:rPr lang="ru-RU" sz="2000" b="1" dirty="0"/>
              <a:t> на </a:t>
            </a:r>
            <a:r>
              <a:rPr lang="ru-RU" sz="2000" b="1" dirty="0" err="1"/>
              <a:t>електроенергію</a:t>
            </a:r>
            <a:r>
              <a:rPr lang="ru-RU" sz="2000" b="1" dirty="0"/>
              <a:t>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/>
              <a:t>знизитися</a:t>
            </a:r>
            <a:r>
              <a:rPr lang="ru-RU" sz="2000" b="1" dirty="0"/>
              <a:t> в 8-10 </a:t>
            </a:r>
            <a:r>
              <a:rPr lang="ru-RU" sz="2000" b="1" dirty="0" err="1"/>
              <a:t>разів</a:t>
            </a:r>
            <a:r>
              <a:rPr lang="ru-RU" sz="2000" b="1" dirty="0"/>
              <a:t>. На жаль, </a:t>
            </a:r>
            <a:r>
              <a:rPr lang="ru-RU" sz="2000" b="1" dirty="0" err="1"/>
              <a:t>така</a:t>
            </a:r>
            <a:r>
              <a:rPr lang="ru-RU" sz="2000" b="1" dirty="0"/>
              <a:t> система </a:t>
            </a:r>
            <a:r>
              <a:rPr lang="ru-RU" sz="2000" b="1" dirty="0" err="1"/>
              <a:t>вимагає</a:t>
            </a:r>
            <a:r>
              <a:rPr lang="ru-RU" sz="2000" b="1" dirty="0"/>
              <a:t> </a:t>
            </a:r>
            <a:r>
              <a:rPr lang="ru-RU" sz="2000" b="1" dirty="0" err="1"/>
              <a:t>чималих</a:t>
            </a:r>
            <a:r>
              <a:rPr lang="ru-RU" sz="2000" b="1" dirty="0"/>
              <a:t> </a:t>
            </a:r>
            <a:r>
              <a:rPr lang="ru-RU" sz="2000" b="1" dirty="0" err="1"/>
              <a:t>початкових</a:t>
            </a:r>
            <a:r>
              <a:rPr lang="ru-RU" sz="2000" b="1" dirty="0"/>
              <a:t> </a:t>
            </a:r>
            <a:r>
              <a:rPr lang="ru-RU" sz="2000" b="1" dirty="0" err="1"/>
              <a:t>вкладень</a:t>
            </a:r>
            <a:r>
              <a:rPr lang="ru-RU" sz="2000" b="1" dirty="0"/>
              <a:t>, але в </a:t>
            </a:r>
            <a:r>
              <a:rPr lang="ru-RU" sz="2000" b="1" dirty="0" err="1"/>
              <a:t>довгостроковій</a:t>
            </a:r>
            <a:r>
              <a:rPr lang="ru-RU" sz="2000" b="1" dirty="0"/>
              <a:t> </a:t>
            </a:r>
            <a:r>
              <a:rPr lang="ru-RU" sz="2000" b="1" dirty="0" err="1"/>
              <a:t>перспективі</a:t>
            </a:r>
            <a:r>
              <a:rPr lang="ru-RU" sz="2000" b="1" dirty="0"/>
              <a:t> </a:t>
            </a:r>
            <a:r>
              <a:rPr lang="ru-RU" sz="2000" b="1" dirty="0" err="1"/>
              <a:t>ці</a:t>
            </a:r>
            <a:r>
              <a:rPr lang="ru-RU" sz="2000" b="1" dirty="0"/>
              <a:t> </a:t>
            </a:r>
            <a:r>
              <a:rPr lang="ru-RU" sz="2000" b="1" dirty="0" err="1"/>
              <a:t>інвестиції</a:t>
            </a:r>
            <a:r>
              <a:rPr lang="ru-RU" sz="2000" b="1" dirty="0"/>
              <a:t> </a:t>
            </a:r>
            <a:r>
              <a:rPr lang="ru-RU" sz="2000" b="1" dirty="0" err="1"/>
              <a:t>повністю</a:t>
            </a:r>
            <a:r>
              <a:rPr lang="ru-RU" sz="2000" b="1" dirty="0"/>
              <a:t> </a:t>
            </a:r>
            <a:r>
              <a:rPr lang="ru-RU" sz="2000" b="1" dirty="0" err="1"/>
              <a:t>окупаються</a:t>
            </a:r>
            <a:r>
              <a:rPr lang="ru-RU" sz="20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366899"/>
            <a:ext cx="6153150" cy="43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64" y="1102489"/>
            <a:ext cx="88487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Можливість</a:t>
            </a:r>
            <a:r>
              <a:rPr lang="ru-RU" sz="2400" b="1" dirty="0"/>
              <a:t> для </a:t>
            </a:r>
            <a:r>
              <a:rPr lang="ru-RU" sz="2400" b="1" dirty="0" err="1"/>
              <a:t>енергозбереження</a:t>
            </a:r>
            <a:r>
              <a:rPr lang="ru-RU" sz="2400" b="1" dirty="0"/>
              <a:t> є в кожному </a:t>
            </a:r>
            <a:r>
              <a:rPr lang="ru-RU" sz="2400" b="1" dirty="0" err="1"/>
              <a:t>будинку</a:t>
            </a:r>
            <a:r>
              <a:rPr lang="ru-RU" sz="2400" b="1" dirty="0"/>
              <a:t>, в </a:t>
            </a:r>
            <a:r>
              <a:rPr lang="ru-RU" sz="2400" b="1" dirty="0" err="1"/>
              <a:t>кожній</a:t>
            </a:r>
            <a:r>
              <a:rPr lang="ru-RU" sz="2400" b="1" dirty="0"/>
              <a:t> </a:t>
            </a:r>
            <a:r>
              <a:rPr lang="ru-RU" sz="2400" b="1" dirty="0" err="1"/>
              <a:t>квартирі</a:t>
            </a:r>
            <a:r>
              <a:rPr lang="ru-RU" sz="2400" b="1" dirty="0"/>
              <a:t> в </a:t>
            </a:r>
            <a:r>
              <a:rPr lang="ru-RU" sz="2400" b="1" dirty="0" err="1"/>
              <a:t>кожній</a:t>
            </a:r>
            <a:r>
              <a:rPr lang="ru-RU" sz="2400" b="1" dirty="0"/>
              <a:t> </a:t>
            </a:r>
            <a:r>
              <a:rPr lang="ru-RU" sz="2400" b="1" dirty="0" err="1"/>
              <a:t>сім'ї</a:t>
            </a:r>
            <a:r>
              <a:rPr lang="ru-RU" sz="2400" b="1" dirty="0"/>
              <a:t>. </a:t>
            </a:r>
            <a:r>
              <a:rPr lang="ru-RU" sz="2400" b="1" dirty="0" err="1"/>
              <a:t>Енергозбережні</a:t>
            </a:r>
            <a:r>
              <a:rPr lang="ru-RU" sz="2400" b="1" dirty="0"/>
              <a:t> заходи </a:t>
            </a:r>
            <a:r>
              <a:rPr lang="ru-RU" sz="2400" b="1" dirty="0" err="1"/>
              <a:t>дійсно</a:t>
            </a:r>
            <a:r>
              <a:rPr lang="ru-RU" sz="2400" b="1" dirty="0"/>
              <a:t> </a:t>
            </a:r>
            <a:r>
              <a:rPr lang="ru-RU" sz="2400" b="1" dirty="0" err="1"/>
              <a:t>дозволяють</a:t>
            </a:r>
            <a:r>
              <a:rPr lang="ru-RU" sz="2400" b="1" dirty="0"/>
              <a:t> </a:t>
            </a:r>
            <a:r>
              <a:rPr lang="ru-RU" sz="2400" b="1" dirty="0" err="1"/>
              <a:t>економити</a:t>
            </a:r>
            <a:r>
              <a:rPr lang="ru-RU" sz="2400" b="1" dirty="0"/>
              <a:t> </a:t>
            </a:r>
            <a:r>
              <a:rPr lang="ru-RU" sz="2400" b="1" dirty="0" err="1"/>
              <a:t>енергію</a:t>
            </a:r>
            <a:r>
              <a:rPr lang="ru-RU" sz="2400" b="1" dirty="0"/>
              <a:t>, </a:t>
            </a:r>
            <a:r>
              <a:rPr lang="ru-RU" sz="2400" b="1" dirty="0" err="1"/>
              <a:t>енергетичні</a:t>
            </a:r>
            <a:r>
              <a:rPr lang="ru-RU" sz="2400" b="1" dirty="0"/>
              <a:t> </a:t>
            </a:r>
            <a:r>
              <a:rPr lang="ru-RU" sz="2400" b="1" dirty="0" err="1"/>
              <a:t>ресурси</a:t>
            </a:r>
            <a:r>
              <a:rPr lang="ru-RU" sz="2400" b="1" dirty="0"/>
              <a:t>, є </a:t>
            </a:r>
            <a:r>
              <a:rPr lang="ru-RU" sz="2400" b="1" dirty="0" err="1"/>
              <a:t>ключем</a:t>
            </a:r>
            <a:r>
              <a:rPr lang="ru-RU" sz="2400" b="1" dirty="0"/>
              <a:t> до </a:t>
            </a:r>
            <a:r>
              <a:rPr lang="ru-RU" sz="2400" b="1" dirty="0" err="1"/>
              <a:t>підвищення</a:t>
            </a:r>
            <a:r>
              <a:rPr lang="ru-RU" sz="2400" b="1" dirty="0"/>
              <a:t> </a:t>
            </a:r>
            <a:r>
              <a:rPr lang="ru-RU" sz="2400" b="1" dirty="0" err="1"/>
              <a:t>рівня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, </a:t>
            </a:r>
            <a:r>
              <a:rPr lang="ru-RU" sz="2400" b="1" dirty="0" err="1"/>
              <a:t>збереження</a:t>
            </a:r>
            <a:r>
              <a:rPr lang="ru-RU" sz="2400" b="1" dirty="0"/>
              <a:t> </a:t>
            </a:r>
            <a:r>
              <a:rPr lang="ru-RU" sz="2400" b="1" dirty="0" err="1"/>
              <a:t>довкілля</a:t>
            </a:r>
            <a:r>
              <a:rPr lang="ru-RU" sz="2400" b="1" dirty="0"/>
              <a:t>. </a:t>
            </a:r>
            <a:r>
              <a:rPr lang="ru-RU" sz="2400" b="1" dirty="0" err="1"/>
              <a:t>Ці</a:t>
            </a:r>
            <a:r>
              <a:rPr lang="ru-RU" sz="2400" b="1" dirty="0"/>
              <a:t> заходи не </a:t>
            </a:r>
            <a:r>
              <a:rPr lang="ru-RU" sz="2400" b="1" dirty="0" err="1"/>
              <a:t>вимагають</a:t>
            </a:r>
            <a:r>
              <a:rPr lang="ru-RU" sz="2400" b="1" dirty="0"/>
              <a:t> </a:t>
            </a:r>
            <a:r>
              <a:rPr lang="ru-RU" sz="2400" b="1" dirty="0" err="1"/>
              <a:t>матеріальних</a:t>
            </a:r>
            <a:r>
              <a:rPr lang="ru-RU" sz="2400" b="1" dirty="0"/>
              <a:t> </a:t>
            </a:r>
            <a:r>
              <a:rPr lang="ru-RU" sz="2400" b="1" dirty="0" err="1"/>
              <a:t>витрат</a:t>
            </a:r>
            <a:r>
              <a:rPr lang="ru-RU" sz="2400" b="1" dirty="0"/>
              <a:t> і </a:t>
            </a:r>
            <a:r>
              <a:rPr lang="ru-RU" sz="2400" b="1" dirty="0" err="1"/>
              <a:t>залежать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особистої</a:t>
            </a:r>
            <a:r>
              <a:rPr lang="ru-RU" sz="2400" b="1" dirty="0"/>
              <a:t> </a:t>
            </a:r>
            <a:r>
              <a:rPr lang="ru-RU" sz="2400" b="1" dirty="0" err="1"/>
              <a:t>обізнаності</a:t>
            </a:r>
            <a:r>
              <a:rPr lang="ru-RU" sz="2400" b="1" dirty="0"/>
              <a:t> і </a:t>
            </a:r>
            <a:r>
              <a:rPr lang="ru-RU" sz="2400" b="1" dirty="0" err="1"/>
              <a:t>зацікавленості</a:t>
            </a:r>
            <a:r>
              <a:rPr lang="ru-RU" sz="2400" b="1" dirty="0"/>
              <a:t> людей. </a:t>
            </a:r>
            <a:r>
              <a:rPr lang="ru-RU" sz="2400" b="1" dirty="0" err="1"/>
              <a:t>Енергозбереження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вважати</a:t>
            </a:r>
            <a:r>
              <a:rPr lang="ru-RU" sz="2400" b="1" dirty="0"/>
              <a:t> </a:t>
            </a:r>
            <a:r>
              <a:rPr lang="ru-RU" sz="2400" b="1" dirty="0" err="1"/>
              <a:t>новим</a:t>
            </a:r>
            <a:r>
              <a:rPr lang="ru-RU" sz="2400" b="1" dirty="0"/>
              <a:t> </a:t>
            </a:r>
            <a:r>
              <a:rPr lang="ru-RU" sz="2400" b="1" dirty="0" err="1"/>
              <a:t>джерелом</a:t>
            </a:r>
            <a:r>
              <a:rPr lang="ru-RU" sz="2400" b="1" dirty="0"/>
              <a:t> </a:t>
            </a:r>
            <a:r>
              <a:rPr lang="ru-RU" sz="2400" b="1" dirty="0" err="1"/>
              <a:t>енергії</a:t>
            </a:r>
            <a:r>
              <a:rPr lang="ru-RU" sz="24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8148" y="-30986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ВИСНОВОК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9" y="3750159"/>
            <a:ext cx="5734051" cy="30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569" y="814685"/>
            <a:ext cx="55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ДЯКУЮ ЗА УВАГУ!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257425"/>
            <a:ext cx="7620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8922" y="0"/>
            <a:ext cx="6512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АКТУАЛЬНІСТЬ ТЕМИ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4" y="1065163"/>
            <a:ext cx="8924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</a:t>
            </a:r>
            <a:r>
              <a:rPr lang="ru-RU" sz="2400" b="1" dirty="0" err="1"/>
              <a:t>сучасних</a:t>
            </a:r>
            <a:r>
              <a:rPr lang="ru-RU" sz="2400" b="1" dirty="0"/>
              <a:t> квартирах </a:t>
            </a:r>
            <a:r>
              <a:rPr lang="ru-RU" sz="2400" b="1" dirty="0" err="1"/>
              <a:t>встановлено</a:t>
            </a:r>
            <a:r>
              <a:rPr lang="ru-RU" sz="2400" b="1" dirty="0"/>
              <a:t> </a:t>
            </a:r>
            <a:r>
              <a:rPr lang="ru-RU" sz="2400" b="1" dirty="0" err="1"/>
              <a:t>величезну</a:t>
            </a:r>
            <a:r>
              <a:rPr lang="ru-RU" sz="2400" b="1" dirty="0"/>
              <a:t> </a:t>
            </a:r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побутових</a:t>
            </a:r>
            <a:r>
              <a:rPr lang="ru-RU" sz="2400" b="1" dirty="0"/>
              <a:t> </a:t>
            </a:r>
            <a:r>
              <a:rPr lang="ru-RU" sz="2400" b="1" dirty="0" err="1"/>
              <a:t>приладів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працюють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мережі</a:t>
            </a:r>
            <a:r>
              <a:rPr lang="ru-RU" sz="2400" b="1" dirty="0"/>
              <a:t>: </a:t>
            </a:r>
            <a:r>
              <a:rPr lang="ru-RU" sz="2400" b="1" dirty="0" err="1"/>
              <a:t>мікрохвильовки</a:t>
            </a:r>
            <a:r>
              <a:rPr lang="ru-RU" sz="2400" b="1" dirty="0"/>
              <a:t>, чайники, </a:t>
            </a:r>
            <a:r>
              <a:rPr lang="ru-RU" sz="2400" b="1" dirty="0" err="1"/>
              <a:t>праски</a:t>
            </a:r>
            <a:r>
              <a:rPr lang="ru-RU" sz="2400" b="1" dirty="0"/>
              <a:t>, </a:t>
            </a:r>
            <a:r>
              <a:rPr lang="ru-RU" sz="2400" b="1" dirty="0" err="1"/>
              <a:t>телевізори</a:t>
            </a:r>
            <a:r>
              <a:rPr lang="ru-RU" sz="2400" b="1" dirty="0"/>
              <a:t>, </a:t>
            </a:r>
            <a:r>
              <a:rPr lang="ru-RU" sz="2400" b="1" dirty="0" err="1"/>
              <a:t>мультиварки</a:t>
            </a:r>
            <a:r>
              <a:rPr lang="ru-RU" sz="2400" b="1" dirty="0"/>
              <a:t> і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іншого</a:t>
            </a:r>
            <a:r>
              <a:rPr lang="ru-RU" sz="2400" b="1" dirty="0"/>
              <a:t>.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речі</a:t>
            </a:r>
            <a:r>
              <a:rPr lang="ru-RU" sz="2400" b="1" dirty="0"/>
              <a:t> </a:t>
            </a:r>
            <a:r>
              <a:rPr lang="ru-RU" sz="2400" b="1" dirty="0" err="1"/>
              <a:t>створені</a:t>
            </a:r>
            <a:r>
              <a:rPr lang="ru-RU" sz="2400" b="1" dirty="0"/>
              <a:t> для </a:t>
            </a:r>
            <a:r>
              <a:rPr lang="ru-RU" sz="2400" b="1" dirty="0" err="1"/>
              <a:t>полегшення</a:t>
            </a:r>
            <a:r>
              <a:rPr lang="ru-RU" sz="2400" b="1" dirty="0"/>
              <a:t> </a:t>
            </a:r>
            <a:r>
              <a:rPr lang="ru-RU" sz="2400" b="1" dirty="0" err="1"/>
              <a:t>людської</a:t>
            </a:r>
            <a:r>
              <a:rPr lang="ru-RU" sz="2400" b="1" dirty="0"/>
              <a:t> </a:t>
            </a:r>
            <a:r>
              <a:rPr lang="ru-RU" sz="2400" b="1" dirty="0" err="1"/>
              <a:t>праці</a:t>
            </a:r>
            <a:r>
              <a:rPr lang="ru-RU" sz="2400" b="1" dirty="0"/>
              <a:t>, а за блага </a:t>
            </a:r>
            <a:r>
              <a:rPr lang="ru-RU" sz="2400" b="1" dirty="0" err="1"/>
              <a:t>що</a:t>
            </a:r>
            <a:r>
              <a:rPr lang="ru-RU" sz="2400" b="1" dirty="0"/>
              <a:t> ми </a:t>
            </a:r>
            <a:r>
              <a:rPr lang="ru-RU" sz="2400" b="1" dirty="0" err="1"/>
              <a:t>отримуємо</a:t>
            </a:r>
            <a:r>
              <a:rPr lang="ru-RU" sz="2400" b="1" dirty="0"/>
              <a:t>, як </a:t>
            </a:r>
            <a:r>
              <a:rPr lang="ru-RU" sz="2400" b="1" dirty="0" err="1"/>
              <a:t>відомо</a:t>
            </a:r>
            <a:r>
              <a:rPr lang="ru-RU" sz="2400" b="1" dirty="0"/>
              <a:t>, доводиться </a:t>
            </a:r>
            <a:r>
              <a:rPr lang="ru-RU" sz="2400" b="1" dirty="0" err="1"/>
              <a:t>платити</a:t>
            </a:r>
            <a:r>
              <a:rPr lang="ru-RU" sz="2400" b="1" dirty="0"/>
              <a:t>. У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випадку</a:t>
            </a:r>
            <a:r>
              <a:rPr lang="ru-RU" sz="2400" b="1" dirty="0"/>
              <a:t>, ми </a:t>
            </a:r>
            <a:r>
              <a:rPr lang="ru-RU" sz="2400" b="1" dirty="0" err="1"/>
              <a:t>розплачуємося</a:t>
            </a:r>
            <a:r>
              <a:rPr lang="ru-RU" sz="2400" b="1" dirty="0"/>
              <a:t> </a:t>
            </a:r>
            <a:r>
              <a:rPr lang="ru-RU" sz="2400" b="1" dirty="0" err="1"/>
              <a:t>величезним</a:t>
            </a:r>
            <a:r>
              <a:rPr lang="ru-RU" sz="2400" b="1" dirty="0"/>
              <a:t> </a:t>
            </a:r>
            <a:r>
              <a:rPr lang="ru-RU" sz="2400" b="1" dirty="0" err="1"/>
              <a:t>споживанням</a:t>
            </a:r>
            <a:r>
              <a:rPr lang="ru-RU" sz="2400" b="1" dirty="0"/>
              <a:t> </a:t>
            </a:r>
            <a:r>
              <a:rPr lang="ru-RU" sz="2400" b="1" dirty="0" err="1"/>
              <a:t>електроенергії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іноді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сильно </a:t>
            </a:r>
            <a:r>
              <a:rPr lang="ru-RU" sz="2400" b="1" dirty="0" err="1"/>
              <a:t>впливає</a:t>
            </a:r>
            <a:r>
              <a:rPr lang="ru-RU" sz="2400" b="1" dirty="0"/>
              <a:t> на наш </a:t>
            </a:r>
            <a:r>
              <a:rPr lang="ru-RU" sz="2400" b="1" dirty="0" err="1"/>
              <a:t>сімейний</a:t>
            </a:r>
            <a:r>
              <a:rPr lang="ru-RU" sz="2400" b="1" dirty="0"/>
              <a:t> бюджет.</a:t>
            </a:r>
          </a:p>
          <a:p>
            <a:pPr algn="just"/>
            <a:r>
              <a:rPr lang="ru-RU" sz="2400" b="1" dirty="0" smtClean="0"/>
              <a:t>А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/>
              <a:t>оплати </a:t>
            </a:r>
            <a:r>
              <a:rPr lang="ru-RU" sz="2400" b="1" dirty="0" err="1"/>
              <a:t>рахунку</a:t>
            </a:r>
            <a:r>
              <a:rPr lang="ru-RU" sz="2400" b="1" dirty="0"/>
              <a:t> за </a:t>
            </a:r>
            <a:r>
              <a:rPr lang="ru-RU" sz="2400" b="1" dirty="0" err="1"/>
              <a:t>електрику</a:t>
            </a:r>
            <a:r>
              <a:rPr lang="ru-RU" sz="2400" b="1" dirty="0"/>
              <a:t> на порядку денному </a:t>
            </a:r>
            <a:r>
              <a:rPr lang="ru-RU" sz="2400" b="1" dirty="0" err="1"/>
              <a:t>постає</a:t>
            </a:r>
            <a:r>
              <a:rPr lang="ru-RU" sz="2400" b="1" dirty="0"/>
              <a:t> </a:t>
            </a:r>
            <a:r>
              <a:rPr lang="ru-RU" sz="2400" b="1" dirty="0" err="1"/>
              <a:t>питання</a:t>
            </a:r>
            <a:r>
              <a:rPr lang="ru-RU" sz="2400" b="1" dirty="0"/>
              <a:t> - як </a:t>
            </a:r>
            <a:r>
              <a:rPr lang="ru-RU" sz="2400" b="1" dirty="0" err="1"/>
              <a:t>економити</a:t>
            </a:r>
            <a:r>
              <a:rPr lang="ru-RU" sz="2400" b="1" dirty="0"/>
              <a:t> </a:t>
            </a:r>
            <a:r>
              <a:rPr lang="ru-RU" sz="2400" b="1" dirty="0" err="1"/>
              <a:t>електроенергію</a:t>
            </a:r>
            <a:r>
              <a:rPr lang="ru-RU" sz="2400" b="1" dirty="0"/>
              <a:t> і, </a:t>
            </a:r>
            <a:r>
              <a:rPr lang="ru-RU" sz="2400" b="1" dirty="0" err="1"/>
              <a:t>відповідно</a:t>
            </a:r>
            <a:r>
              <a:rPr lang="ru-RU" sz="2400" b="1" dirty="0"/>
              <a:t>, </a:t>
            </a:r>
            <a:r>
              <a:rPr lang="ru-RU" sz="2400" b="1" dirty="0" err="1"/>
              <a:t>гроші</a:t>
            </a:r>
            <a:r>
              <a:rPr lang="ru-RU" sz="2400" b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076" t="6343" r="11321" b="7154"/>
          <a:stretch/>
        </p:blipFill>
        <p:spPr>
          <a:xfrm>
            <a:off x="1604963" y="4481483"/>
            <a:ext cx="4986337" cy="22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2154" y="157460"/>
            <a:ext cx="184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727" y="948035"/>
            <a:ext cx="890127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Вивчити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способи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економії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електроенергії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побуті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Оцінити </a:t>
            </a:r>
            <a:r>
              <a:rPr lang="uk-UA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еффективність</a:t>
            </a:r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застосування енергозберігаючих заходів;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Привернути увагу до проблеми </a:t>
            </a:r>
            <a:r>
              <a:rPr lang="uk-UA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електрозбереження</a:t>
            </a:r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побуті.</a:t>
            </a:r>
            <a:endParaRPr lang="uk-UA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uk-UA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708165"/>
            <a:ext cx="5734050" cy="40005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733549" y="2593865"/>
            <a:ext cx="2333625" cy="9684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Зберігай електроенергію!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42341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Для б</a:t>
            </a:r>
            <a:r>
              <a:rPr lang="ru-RU" sz="2000" b="1" dirty="0" err="1" smtClean="0"/>
              <a:t>ільшості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електроприладів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впливу</a:t>
            </a:r>
            <a:r>
              <a:rPr lang="ru-RU" sz="2000" b="1" dirty="0" smtClean="0"/>
              <a:t> </a:t>
            </a:r>
            <a:r>
              <a:rPr lang="ru-RU" sz="2000" b="1" dirty="0"/>
              <a:t>на </a:t>
            </a:r>
            <a:r>
              <a:rPr lang="ru-RU" sz="2000" b="1" dirty="0" err="1"/>
              <a:t>загальне</a:t>
            </a:r>
            <a:r>
              <a:rPr lang="ru-RU" sz="2000" b="1" dirty="0"/>
              <a:t> </a:t>
            </a:r>
            <a:r>
              <a:rPr lang="ru-RU" sz="2000" b="1" dirty="0" err="1"/>
              <a:t>споживання</a:t>
            </a:r>
            <a:r>
              <a:rPr lang="ru-RU" sz="2000" b="1" dirty="0"/>
              <a:t> </a:t>
            </a:r>
            <a:r>
              <a:rPr lang="ru-RU" sz="2000" b="1" dirty="0" err="1"/>
              <a:t>електрики</a:t>
            </a:r>
            <a:r>
              <a:rPr lang="ru-RU" sz="2000" b="1" dirty="0"/>
              <a:t> : </a:t>
            </a:r>
            <a:r>
              <a:rPr lang="ru-RU" sz="2000" b="1" dirty="0" err="1"/>
              <a:t>мале</a:t>
            </a:r>
            <a:r>
              <a:rPr lang="ru-RU" sz="2000" b="1" dirty="0"/>
              <a:t>, </a:t>
            </a:r>
            <a:r>
              <a:rPr lang="ru-RU" sz="2000" b="1" dirty="0" err="1"/>
              <a:t>середнє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велике</a:t>
            </a:r>
            <a:r>
              <a:rPr lang="ru-RU" sz="2000" b="1" dirty="0"/>
              <a:t>. </a:t>
            </a:r>
            <a:r>
              <a:rPr lang="ru-RU" sz="2000" b="1" dirty="0" err="1" smtClean="0"/>
              <a:t>Наприклад</a:t>
            </a:r>
            <a:r>
              <a:rPr lang="ru-RU" sz="2000" b="1" dirty="0"/>
              <a:t>, </a:t>
            </a:r>
            <a:r>
              <a:rPr lang="ru-RU" sz="2000" b="1" dirty="0" err="1"/>
              <a:t>світлодіодна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люмінесцентна</a:t>
            </a:r>
            <a:r>
              <a:rPr lang="ru-RU" sz="2000" b="1" dirty="0"/>
              <a:t> лампа - </a:t>
            </a:r>
            <a:r>
              <a:rPr lang="ru-RU" sz="2000" b="1" dirty="0" err="1"/>
              <a:t>малоспоживаючий</a:t>
            </a:r>
            <a:r>
              <a:rPr lang="ru-RU" sz="2000" b="1" dirty="0"/>
              <a:t> </a:t>
            </a:r>
            <a:r>
              <a:rPr lang="ru-RU" sz="2000" b="1" dirty="0" err="1"/>
              <a:t>прилад</a:t>
            </a:r>
            <a:r>
              <a:rPr lang="ru-RU" sz="2000" b="1" dirty="0"/>
              <a:t>, а лампа </a:t>
            </a:r>
            <a:r>
              <a:rPr lang="ru-RU" sz="2000" b="1" dirty="0" err="1"/>
              <a:t>розжарювання</a:t>
            </a:r>
            <a:r>
              <a:rPr lang="ru-RU" sz="2000" b="1" dirty="0"/>
              <a:t> - </a:t>
            </a:r>
            <a:r>
              <a:rPr lang="ru-RU" sz="2000" b="1" dirty="0" err="1"/>
              <a:t>среднепотребляющий</a:t>
            </a:r>
            <a:r>
              <a:rPr lang="ru-RU" sz="2000" b="1" dirty="0"/>
              <a:t> </a:t>
            </a:r>
            <a:r>
              <a:rPr lang="ru-RU" sz="2000" b="1" dirty="0" err="1"/>
              <a:t>прилад</a:t>
            </a:r>
            <a:r>
              <a:rPr lang="ru-RU" sz="2000" b="1" dirty="0"/>
              <a:t>. </a:t>
            </a:r>
            <a:r>
              <a:rPr lang="ru-RU" sz="2000" b="1" dirty="0" err="1"/>
              <a:t>Телевізор</a:t>
            </a:r>
            <a:r>
              <a:rPr lang="ru-RU" sz="2000" b="1" dirty="0"/>
              <a:t> </a:t>
            </a:r>
            <a:r>
              <a:rPr lang="ru-RU" sz="2000" b="1" dirty="0" err="1"/>
              <a:t>зі</a:t>
            </a:r>
            <a:r>
              <a:rPr lang="ru-RU" sz="2000" b="1" dirty="0"/>
              <a:t> </a:t>
            </a:r>
            <a:r>
              <a:rPr lang="ru-RU" sz="2000" b="1" dirty="0" err="1"/>
              <a:t>світлодіодним</a:t>
            </a:r>
            <a:r>
              <a:rPr lang="ru-RU" sz="2000" b="1" dirty="0"/>
              <a:t> </a:t>
            </a:r>
            <a:r>
              <a:rPr lang="ru-RU" sz="2000" b="1" dirty="0" err="1"/>
              <a:t>підсвічуванням</a:t>
            </a:r>
            <a:r>
              <a:rPr lang="ru-RU" sz="2000" b="1" dirty="0"/>
              <a:t> - </a:t>
            </a:r>
            <a:r>
              <a:rPr lang="ru-RU" sz="2000" b="1" dirty="0" err="1"/>
              <a:t>малоспоживаючий</a:t>
            </a:r>
            <a:r>
              <a:rPr lang="ru-RU" sz="2000" b="1" dirty="0"/>
              <a:t> </a:t>
            </a:r>
            <a:r>
              <a:rPr lang="ru-RU" sz="2000" b="1" dirty="0" err="1"/>
              <a:t>прилад</a:t>
            </a:r>
            <a:r>
              <a:rPr lang="ru-RU" sz="2000" b="1" dirty="0"/>
              <a:t>, </a:t>
            </a:r>
            <a:r>
              <a:rPr lang="ru-RU" sz="2000" b="1" dirty="0" err="1"/>
              <a:t>рідкокристалічний</a:t>
            </a:r>
            <a:r>
              <a:rPr lang="ru-RU" sz="2000" b="1" dirty="0"/>
              <a:t>, - </a:t>
            </a:r>
            <a:r>
              <a:rPr lang="ru-RU" sz="2000" b="1" dirty="0" err="1"/>
              <a:t>среднепотреблящий</a:t>
            </a:r>
            <a:r>
              <a:rPr lang="ru-RU" sz="2000" b="1" dirty="0"/>
              <a:t>, а </a:t>
            </a:r>
            <a:r>
              <a:rPr lang="ru-RU" sz="2000" b="1" dirty="0" err="1"/>
              <a:t>плазмовий</a:t>
            </a:r>
            <a:r>
              <a:rPr lang="ru-RU" sz="2000" b="1" dirty="0"/>
              <a:t> - </a:t>
            </a:r>
            <a:r>
              <a:rPr lang="ru-RU" sz="2000" b="1" dirty="0" err="1"/>
              <a:t>багатоспоживаючий</a:t>
            </a:r>
            <a:r>
              <a:rPr lang="ru-RU" sz="2000" b="1" dirty="0"/>
              <a:t>. </a:t>
            </a:r>
            <a:r>
              <a:rPr lang="ru-RU" sz="2000" b="1" dirty="0" err="1"/>
              <a:t>Категорія</a:t>
            </a:r>
            <a:r>
              <a:rPr lang="ru-RU" sz="2000" b="1" dirty="0"/>
              <a:t> </a:t>
            </a:r>
            <a:r>
              <a:rPr lang="ru-RU" sz="2000" b="1" dirty="0" err="1"/>
              <a:t>споживання</a:t>
            </a:r>
            <a:r>
              <a:rPr lang="ru-RU" sz="2000" b="1" dirty="0"/>
              <a:t> </a:t>
            </a:r>
            <a:r>
              <a:rPr lang="ru-RU" sz="2000" b="1" dirty="0" err="1"/>
              <a:t>вказує</a:t>
            </a:r>
            <a:r>
              <a:rPr lang="ru-RU" sz="2000" b="1" dirty="0"/>
              <a:t> в першу </a:t>
            </a:r>
            <a:r>
              <a:rPr lang="ru-RU" sz="2000" b="1" dirty="0" err="1"/>
              <a:t>чергу</a:t>
            </a:r>
            <a:r>
              <a:rPr lang="ru-RU" sz="2000" b="1" dirty="0"/>
              <a:t> не на </a:t>
            </a:r>
            <a:r>
              <a:rPr lang="ru-RU" sz="2000" b="1" dirty="0" err="1"/>
              <a:t>потужність</a:t>
            </a:r>
            <a:r>
              <a:rPr lang="ru-RU" sz="2000" b="1" dirty="0"/>
              <a:t> </a:t>
            </a:r>
            <a:r>
              <a:rPr lang="ru-RU" sz="2000" b="1" dirty="0" err="1"/>
              <a:t>приладу</a:t>
            </a:r>
            <a:r>
              <a:rPr lang="ru-RU" sz="2000" b="1" dirty="0"/>
              <a:t>, а на </a:t>
            </a:r>
            <a:r>
              <a:rPr lang="ru-RU" sz="2000" b="1" dirty="0" err="1"/>
              <a:t>тривалість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і долю в </a:t>
            </a:r>
            <a:r>
              <a:rPr lang="ru-RU" sz="2000" b="1" dirty="0" err="1"/>
              <a:t>загальній</a:t>
            </a:r>
            <a:r>
              <a:rPr lang="ru-RU" sz="2000" b="1" dirty="0"/>
              <a:t> </a:t>
            </a:r>
            <a:r>
              <a:rPr lang="ru-RU" sz="2000" b="1" dirty="0" err="1"/>
              <a:t>кількості</a:t>
            </a:r>
            <a:r>
              <a:rPr lang="ru-RU" sz="2000" b="1" dirty="0"/>
              <a:t> </a:t>
            </a:r>
            <a:r>
              <a:rPr lang="ru-RU" sz="2000" b="1" dirty="0" err="1"/>
              <a:t>витрати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82" y="0"/>
            <a:ext cx="6038785" cy="44234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281" y="238125"/>
            <a:ext cx="6038785" cy="371475"/>
          </a:xfrm>
          <a:prstGeom prst="rect">
            <a:avLst/>
          </a:prstGeom>
          <a:solidFill>
            <a:srgbClr val="9E9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9E929B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Використання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електроенергії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 </a:t>
            </a:r>
            <a:r>
              <a:rPr lang="ru-RU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побуті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500" y="946011"/>
            <a:ext cx="2124075" cy="101613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</a:t>
            </a:r>
            <a:r>
              <a:rPr lang="uk-UA" dirty="0" smtClean="0"/>
              <a:t> </a:t>
            </a:r>
            <a:r>
              <a:rPr lang="uk-UA" sz="1200" dirty="0" smtClean="0">
                <a:solidFill>
                  <a:schemeClr val="tx1"/>
                </a:solidFill>
              </a:rPr>
              <a:t>холодильник більше всього споживає енергії. Це тому, що там їжі багато!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0"/>
            <a:ext cx="7253287" cy="6581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391" y="0"/>
            <a:ext cx="843833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Споживання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енергії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місяць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побутовими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приладами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815" y="128885"/>
            <a:ext cx="84941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СПОСОБИ ЕКОНОМІЇ ЕЛЕКТРОЕНЕРГІЇ В ПОБУТІ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" y="123506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Використання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енергозберігаючих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ламп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Одним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способів</a:t>
            </a:r>
            <a:r>
              <a:rPr lang="ru-RU" b="1" dirty="0"/>
              <a:t> </a:t>
            </a:r>
            <a:r>
              <a:rPr lang="ru-RU" b="1" dirty="0" err="1"/>
              <a:t>економити</a:t>
            </a:r>
            <a:r>
              <a:rPr lang="ru-RU" b="1" dirty="0"/>
              <a:t> </a:t>
            </a:r>
            <a:r>
              <a:rPr lang="ru-RU" b="1" dirty="0" err="1"/>
              <a:t>світло</a:t>
            </a:r>
            <a:r>
              <a:rPr lang="ru-RU" b="1" dirty="0"/>
              <a:t> є проста </a:t>
            </a:r>
            <a:r>
              <a:rPr lang="ru-RU" b="1" dirty="0" err="1"/>
              <a:t>заміна</a:t>
            </a:r>
            <a:r>
              <a:rPr lang="ru-RU" b="1" dirty="0"/>
              <a:t> </a:t>
            </a:r>
            <a:r>
              <a:rPr lang="ru-RU" b="1" dirty="0" err="1"/>
              <a:t>звичайних</a:t>
            </a:r>
            <a:r>
              <a:rPr lang="ru-RU" b="1" dirty="0"/>
              <a:t> ламп </a:t>
            </a:r>
            <a:r>
              <a:rPr lang="ru-RU" b="1" dirty="0" err="1"/>
              <a:t>розжарювання</a:t>
            </a:r>
            <a:r>
              <a:rPr lang="ru-RU" b="1" dirty="0"/>
              <a:t> на </a:t>
            </a:r>
            <a:r>
              <a:rPr lang="ru-RU" b="1" dirty="0" err="1"/>
              <a:t>енергозберігаючі</a:t>
            </a:r>
            <a:r>
              <a:rPr lang="ru-RU" b="1" dirty="0"/>
              <a:t>. І </a:t>
            </a:r>
            <a:r>
              <a:rPr lang="ru-RU" b="1" dirty="0" err="1"/>
              <a:t>хоча</a:t>
            </a:r>
            <a:r>
              <a:rPr lang="ru-RU" b="1" dirty="0"/>
              <a:t> </a:t>
            </a:r>
            <a:r>
              <a:rPr lang="ru-RU" b="1" dirty="0" err="1"/>
              <a:t>вартість</a:t>
            </a:r>
            <a:r>
              <a:rPr lang="ru-RU" b="1" dirty="0"/>
              <a:t> таких </a:t>
            </a:r>
            <a:r>
              <a:rPr lang="ru-RU" b="1" dirty="0" err="1"/>
              <a:t>лампочок</a:t>
            </a:r>
            <a:r>
              <a:rPr lang="ru-RU" b="1" dirty="0"/>
              <a:t> </a:t>
            </a:r>
            <a:r>
              <a:rPr lang="ru-RU" b="1" dirty="0" err="1"/>
              <a:t>вища</a:t>
            </a:r>
            <a:r>
              <a:rPr lang="ru-RU" b="1" dirty="0"/>
              <a:t>, </a:t>
            </a:r>
            <a:r>
              <a:rPr lang="ru-RU" b="1" dirty="0" err="1"/>
              <a:t>ніж</a:t>
            </a:r>
            <a:r>
              <a:rPr lang="ru-RU" b="1" dirty="0"/>
              <a:t> </a:t>
            </a:r>
            <a:r>
              <a:rPr lang="ru-RU" b="1" dirty="0" err="1"/>
              <a:t>звичайних</a:t>
            </a:r>
            <a:r>
              <a:rPr lang="ru-RU" b="1" dirty="0"/>
              <a:t>, але </a:t>
            </a:r>
            <a:r>
              <a:rPr lang="ru-RU" b="1" dirty="0" err="1"/>
              <a:t>служать</a:t>
            </a:r>
            <a:r>
              <a:rPr lang="ru-RU" b="1" dirty="0"/>
              <a:t> вони </a:t>
            </a:r>
            <a:r>
              <a:rPr lang="ru-RU" b="1" dirty="0" err="1"/>
              <a:t>набагато</a:t>
            </a:r>
            <a:r>
              <a:rPr lang="ru-RU" b="1" dirty="0"/>
              <a:t> </a:t>
            </a:r>
            <a:r>
              <a:rPr lang="ru-RU" b="1" dirty="0" err="1"/>
              <a:t>довше</a:t>
            </a:r>
            <a:r>
              <a:rPr lang="ru-RU" b="1" dirty="0"/>
              <a:t>. За </a:t>
            </a:r>
            <a:r>
              <a:rPr lang="ru-RU" b="1" dirty="0" err="1"/>
              <a:t>рахунок</a:t>
            </a:r>
            <a:r>
              <a:rPr lang="ru-RU" b="1" dirty="0"/>
              <a:t> того,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лампочки практично не </a:t>
            </a:r>
            <a:r>
              <a:rPr lang="ru-RU" b="1" dirty="0" err="1"/>
              <a:t>нагріваються</a:t>
            </a:r>
            <a:r>
              <a:rPr lang="ru-RU" b="1" dirty="0"/>
              <a:t>, </a:t>
            </a:r>
            <a:r>
              <a:rPr lang="ru-RU" b="1" dirty="0" err="1"/>
              <a:t>витрачена</a:t>
            </a:r>
            <a:r>
              <a:rPr lang="ru-RU" b="1" dirty="0"/>
              <a:t> </a:t>
            </a:r>
            <a:r>
              <a:rPr lang="ru-RU" b="1" dirty="0" err="1"/>
              <a:t>енергія</a:t>
            </a:r>
            <a:r>
              <a:rPr lang="ru-RU" b="1" dirty="0"/>
              <a:t> </a:t>
            </a:r>
            <a:r>
              <a:rPr lang="ru-RU" b="1" dirty="0" err="1"/>
              <a:t>йде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на </a:t>
            </a:r>
            <a:r>
              <a:rPr lang="ru-RU" b="1" dirty="0" err="1"/>
              <a:t>освітлення</a:t>
            </a:r>
            <a:r>
              <a:rPr lang="ru-RU" b="1" dirty="0"/>
              <a:t>. У </a:t>
            </a:r>
            <a:r>
              <a:rPr lang="ru-RU" b="1" dirty="0" err="1"/>
              <a:t>середньому</a:t>
            </a:r>
            <a:r>
              <a:rPr lang="ru-RU" b="1" dirty="0"/>
              <a:t>, </a:t>
            </a:r>
            <a:r>
              <a:rPr lang="ru-RU" b="1" dirty="0" err="1"/>
              <a:t>термін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служби</a:t>
            </a:r>
            <a:r>
              <a:rPr lang="ru-RU" b="1" dirty="0"/>
              <a:t> </a:t>
            </a:r>
            <a:r>
              <a:rPr lang="ru-RU" b="1" dirty="0" err="1"/>
              <a:t>сягає</a:t>
            </a:r>
            <a:r>
              <a:rPr lang="ru-RU" b="1" dirty="0"/>
              <a:t> </a:t>
            </a:r>
            <a:r>
              <a:rPr lang="ru-RU" b="1" dirty="0" err="1"/>
              <a:t>трьох</a:t>
            </a:r>
            <a:r>
              <a:rPr lang="ru-RU" b="1" dirty="0"/>
              <a:t> </a:t>
            </a:r>
            <a:r>
              <a:rPr lang="ru-RU" b="1" dirty="0" err="1"/>
              <a:t>років</a:t>
            </a:r>
            <a:r>
              <a:rPr lang="ru-RU" b="1" dirty="0"/>
              <a:t>.</a:t>
            </a:r>
          </a:p>
          <a:p>
            <a:pPr algn="just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755" t="11389" r="10265"/>
          <a:stretch/>
        </p:blipFill>
        <p:spPr>
          <a:xfrm>
            <a:off x="4848224" y="1194584"/>
            <a:ext cx="4381131" cy="3733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91325" y="1704975"/>
            <a:ext cx="158115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…Кота треба мабуть замінити!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495" y="3196441"/>
            <a:ext cx="243803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Змініть звичайні лампи розжарювання на енергозберігаючі. Вони споживають у 5 разів менше енергії термін їх дії сягає 3 роки.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4555791"/>
            <a:ext cx="3829050" cy="21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67"/>
            <a:ext cx="9058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2. При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користуванні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будь-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якою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побутовою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технікою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дотримуйтесь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інструкції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неї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b="1" dirty="0"/>
          </a:p>
          <a:p>
            <a:pPr algn="just"/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поставити</a:t>
            </a:r>
            <a:r>
              <a:rPr lang="ru-RU" b="1" dirty="0"/>
              <a:t> холодильник </a:t>
            </a:r>
            <a:r>
              <a:rPr lang="ru-RU" b="1" dirty="0" err="1"/>
              <a:t>поряд</a:t>
            </a:r>
            <a:r>
              <a:rPr lang="ru-RU" b="1" dirty="0"/>
              <a:t> з плитою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опалювальною</a:t>
            </a:r>
            <a:r>
              <a:rPr lang="ru-RU" b="1" dirty="0"/>
              <a:t> системою, </a:t>
            </a:r>
            <a:r>
              <a:rPr lang="ru-RU" b="1" dirty="0" err="1"/>
              <a:t>витрати</a:t>
            </a:r>
            <a:r>
              <a:rPr lang="ru-RU" b="1" dirty="0"/>
              <a:t> </a:t>
            </a:r>
            <a:r>
              <a:rPr lang="ru-RU" b="1" dirty="0" err="1"/>
              <a:t>електроенергії</a:t>
            </a:r>
            <a:r>
              <a:rPr lang="ru-RU" b="1" dirty="0"/>
              <a:t> </a:t>
            </a:r>
            <a:r>
              <a:rPr lang="ru-RU" b="1" dirty="0" err="1"/>
              <a:t>зростуть</a:t>
            </a:r>
            <a:r>
              <a:rPr lang="ru-RU" b="1" dirty="0"/>
              <a:t> у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разів</a:t>
            </a:r>
            <a:r>
              <a:rPr lang="ru-RU" b="1" dirty="0"/>
              <a:t>, </a:t>
            </a:r>
            <a:r>
              <a:rPr lang="ru-RU" b="1" dirty="0" err="1"/>
              <a:t>оскільки</a:t>
            </a:r>
            <a:r>
              <a:rPr lang="ru-RU" b="1" dirty="0"/>
              <a:t> </a:t>
            </a:r>
            <a:r>
              <a:rPr lang="ru-RU" b="1" dirty="0" err="1"/>
              <a:t>приладу</a:t>
            </a:r>
            <a:r>
              <a:rPr lang="ru-RU" b="1" dirty="0"/>
              <a:t> </a:t>
            </a:r>
            <a:r>
              <a:rPr lang="ru-RU" b="1" dirty="0" err="1"/>
              <a:t>доведеться</a:t>
            </a:r>
            <a:r>
              <a:rPr lang="ru-RU" b="1" dirty="0"/>
              <a:t> </a:t>
            </a:r>
            <a:r>
              <a:rPr lang="ru-RU" b="1" dirty="0" err="1"/>
              <a:t>працювати</a:t>
            </a:r>
            <a:r>
              <a:rPr lang="ru-RU" b="1" dirty="0"/>
              <a:t> в </a:t>
            </a:r>
            <a:r>
              <a:rPr lang="ru-RU" b="1" dirty="0" err="1"/>
              <a:t>посиленому</a:t>
            </a:r>
            <a:r>
              <a:rPr lang="ru-RU" b="1" dirty="0"/>
              <a:t> </a:t>
            </a:r>
            <a:r>
              <a:rPr lang="ru-RU" b="1" dirty="0" err="1"/>
              <a:t>режимі</a:t>
            </a:r>
            <a:r>
              <a:rPr lang="ru-RU" b="1" dirty="0"/>
              <a:t> для </a:t>
            </a:r>
            <a:r>
              <a:rPr lang="ru-RU" b="1" dirty="0" err="1"/>
              <a:t>підтримки</a:t>
            </a:r>
            <a:r>
              <a:rPr lang="ru-RU" b="1" dirty="0"/>
              <a:t> </a:t>
            </a:r>
            <a:r>
              <a:rPr lang="ru-RU" b="1" dirty="0" err="1"/>
              <a:t>необхідної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. Те ж </a:t>
            </a:r>
            <a:r>
              <a:rPr lang="ru-RU" b="1" dirty="0" err="1"/>
              <a:t>саме</a:t>
            </a:r>
            <a:r>
              <a:rPr lang="ru-RU" b="1" dirty="0"/>
              <a:t> </a:t>
            </a:r>
            <a:r>
              <a:rPr lang="ru-RU" b="1" dirty="0" err="1"/>
              <a:t>стосується</a:t>
            </a:r>
            <a:r>
              <a:rPr lang="ru-RU" b="1" dirty="0"/>
              <a:t> і </a:t>
            </a:r>
            <a:r>
              <a:rPr lang="ru-RU" b="1" dirty="0" err="1"/>
              <a:t>моментів</a:t>
            </a:r>
            <a:r>
              <a:rPr lang="ru-RU" b="1" dirty="0"/>
              <a:t>, коли </a:t>
            </a:r>
            <a:r>
              <a:rPr lang="ru-RU" b="1" dirty="0" err="1"/>
              <a:t>ви</a:t>
            </a:r>
            <a:r>
              <a:rPr lang="ru-RU" b="1" dirty="0"/>
              <a:t> ставите в холодильник </a:t>
            </a:r>
            <a:r>
              <a:rPr lang="ru-RU" b="1" dirty="0" err="1"/>
              <a:t>гарячу</a:t>
            </a:r>
            <a:r>
              <a:rPr lang="ru-RU" b="1" dirty="0"/>
              <a:t> </a:t>
            </a:r>
            <a:r>
              <a:rPr lang="ru-RU" b="1" dirty="0" err="1"/>
              <a:t>їжу</a:t>
            </a:r>
            <a:r>
              <a:rPr lang="ru-RU" b="1" dirty="0"/>
              <a:t>. </a:t>
            </a:r>
            <a:r>
              <a:rPr lang="ru-RU" b="1" dirty="0" err="1"/>
              <a:t>Крім</a:t>
            </a:r>
            <a:r>
              <a:rPr lang="ru-RU" b="1" dirty="0"/>
              <a:t> того, не </a:t>
            </a:r>
            <a:r>
              <a:rPr lang="ru-RU" b="1" dirty="0" err="1"/>
              <a:t>забувайте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вчасно</a:t>
            </a:r>
            <a:r>
              <a:rPr lang="ru-RU" b="1" dirty="0"/>
              <a:t> </a:t>
            </a:r>
            <a:r>
              <a:rPr lang="ru-RU" b="1" dirty="0" err="1"/>
              <a:t>розморожувати</a:t>
            </a:r>
            <a:r>
              <a:rPr lang="ru-RU" b="1" dirty="0"/>
              <a:t>, </a:t>
            </a:r>
            <a:r>
              <a:rPr lang="ru-RU" b="1" dirty="0" err="1"/>
              <a:t>оскільки</a:t>
            </a:r>
            <a:r>
              <a:rPr lang="ru-RU" b="1" dirty="0"/>
              <a:t> через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криги</a:t>
            </a:r>
            <a:r>
              <a:rPr lang="ru-RU" b="1" dirty="0"/>
              <a:t> на </a:t>
            </a:r>
            <a:r>
              <a:rPr lang="ru-RU" b="1" dirty="0" err="1"/>
              <a:t>стінках</a:t>
            </a:r>
            <a:r>
              <a:rPr lang="ru-RU" b="1" dirty="0"/>
              <a:t> </a:t>
            </a:r>
            <a:r>
              <a:rPr lang="ru-RU" b="1" dirty="0" err="1"/>
              <a:t>морозильної</a:t>
            </a:r>
            <a:r>
              <a:rPr lang="ru-RU" b="1" dirty="0"/>
              <a:t> </a:t>
            </a:r>
            <a:r>
              <a:rPr lang="ru-RU" b="1" dirty="0" err="1"/>
              <a:t>камери</a:t>
            </a:r>
            <a:r>
              <a:rPr lang="ru-RU" b="1" dirty="0"/>
              <a:t> </a:t>
            </a:r>
            <a:r>
              <a:rPr lang="ru-RU" b="1" dirty="0" err="1"/>
              <a:t>споживання</a:t>
            </a:r>
            <a:r>
              <a:rPr lang="ru-RU" b="1" dirty="0"/>
              <a:t> </a:t>
            </a:r>
            <a:r>
              <a:rPr lang="ru-RU" b="1" dirty="0" err="1"/>
              <a:t>електроенергії</a:t>
            </a:r>
            <a:r>
              <a:rPr lang="ru-RU" b="1" dirty="0"/>
              <a:t> </a:t>
            </a:r>
            <a:r>
              <a:rPr lang="ru-RU" b="1" dirty="0" err="1"/>
              <a:t>зростає</a:t>
            </a:r>
            <a:r>
              <a:rPr lang="ru-RU" b="1" dirty="0"/>
              <a:t> на 15-20%.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445" t="34444" r="21754"/>
          <a:stretch/>
        </p:blipFill>
        <p:spPr>
          <a:xfrm>
            <a:off x="0" y="2818328"/>
            <a:ext cx="3771900" cy="3133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811" y="2818328"/>
            <a:ext cx="134302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226" t="33885" r="9602"/>
          <a:stretch/>
        </p:blipFill>
        <p:spPr>
          <a:xfrm>
            <a:off x="4876800" y="2855892"/>
            <a:ext cx="4267200" cy="28527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4764" y="2960667"/>
            <a:ext cx="914400" cy="629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146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3.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Йдучи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з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приміщення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,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гасіть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світло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Мабуть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це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правило є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найпростішим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способом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економити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електроенергію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Якщо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ви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забудькуваті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напишіть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записку з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нагадуванням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і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прикрипіть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її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біля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вхідних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дверей.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Ця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порада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є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однією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з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найефективніших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4. Протирайте лампочки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Замислюючись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над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тим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як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економити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електрику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в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квартирі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мало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хто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згадує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про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необхідність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протирати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лампочки.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Небагато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хто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прислухається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до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цієї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поради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адже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набагато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простіше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замінити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потьмянілу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лампу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більш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потужною.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Варто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знати,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що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пил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може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"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з'їдати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" до 20%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світла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від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лампи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Крім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того, не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варто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забувати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і про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плафони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</p:txBody>
      </p:sp>
      <p:pic>
        <p:nvPicPr>
          <p:cNvPr id="1026" name="Picture 2" descr="https://ipress.ua/media/gallery/full/e/n/energy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7470" r="9383" b="7696"/>
          <a:stretch/>
        </p:blipFill>
        <p:spPr bwMode="auto">
          <a:xfrm>
            <a:off x="1632498" y="2552700"/>
            <a:ext cx="5879004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0"/>
            <a:ext cx="49434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Зробіть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будинку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косметичний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ремонт</a:t>
            </a:r>
          </a:p>
          <a:p>
            <a:r>
              <a:rPr lang="ru-RU" b="1" dirty="0"/>
              <a:t>Невеликий </a:t>
            </a:r>
            <a:r>
              <a:rPr lang="ru-RU" b="1" dirty="0" err="1"/>
              <a:t>косметичний</a:t>
            </a:r>
            <a:r>
              <a:rPr lang="ru-RU" b="1" dirty="0"/>
              <a:t> ремонт так само </a:t>
            </a:r>
            <a:r>
              <a:rPr lang="ru-RU" b="1" dirty="0" err="1"/>
              <a:t>допоможе</a:t>
            </a:r>
            <a:r>
              <a:rPr lang="ru-RU" b="1" dirty="0"/>
              <a:t> </a:t>
            </a:r>
            <a:r>
              <a:rPr lang="ru-RU" b="1" dirty="0" err="1"/>
              <a:t>заощадити</a:t>
            </a:r>
            <a:r>
              <a:rPr lang="ru-RU" b="1" dirty="0"/>
              <a:t> на </a:t>
            </a:r>
            <a:r>
              <a:rPr lang="ru-RU" b="1" dirty="0" err="1"/>
              <a:t>електриці</a:t>
            </a:r>
            <a:r>
              <a:rPr lang="ru-RU" b="1" dirty="0"/>
              <a:t>. Для </a:t>
            </a:r>
            <a:r>
              <a:rPr lang="ru-RU" b="1" dirty="0" err="1"/>
              <a:t>цього</a:t>
            </a:r>
            <a:r>
              <a:rPr lang="ru-RU" b="1" dirty="0"/>
              <a:t> вам буде </a:t>
            </a:r>
            <a:r>
              <a:rPr lang="ru-RU" b="1" dirty="0" err="1"/>
              <a:t>потрібно</a:t>
            </a:r>
            <a:r>
              <a:rPr lang="ru-RU" b="1" dirty="0"/>
              <a:t> </a:t>
            </a:r>
            <a:r>
              <a:rPr lang="ru-RU" b="1" dirty="0" err="1"/>
              <a:t>всього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поклеїти</a:t>
            </a:r>
            <a:r>
              <a:rPr lang="ru-RU" b="1" dirty="0"/>
              <a:t> </a:t>
            </a:r>
            <a:r>
              <a:rPr lang="ru-RU" b="1" dirty="0" err="1"/>
              <a:t>світлі</a:t>
            </a:r>
            <a:r>
              <a:rPr lang="ru-RU" b="1" dirty="0"/>
              <a:t> </a:t>
            </a:r>
            <a:r>
              <a:rPr lang="ru-RU" b="1" dirty="0" err="1"/>
              <a:t>шпалери</a:t>
            </a:r>
            <a:r>
              <a:rPr lang="ru-RU" b="1" dirty="0"/>
              <a:t> і </a:t>
            </a:r>
            <a:r>
              <a:rPr lang="ru-RU" b="1" dirty="0" err="1"/>
              <a:t>пофарбувати</a:t>
            </a:r>
            <a:r>
              <a:rPr lang="ru-RU" b="1" dirty="0"/>
              <a:t> стелю в </a:t>
            </a:r>
            <a:r>
              <a:rPr lang="ru-RU" b="1" dirty="0" err="1"/>
              <a:t>білий</a:t>
            </a:r>
            <a:r>
              <a:rPr lang="ru-RU" b="1" dirty="0"/>
              <a:t> </a:t>
            </a:r>
            <a:r>
              <a:rPr lang="ru-RU" b="1" dirty="0" err="1"/>
              <a:t>колір</a:t>
            </a:r>
            <a:r>
              <a:rPr lang="ru-RU" b="1" dirty="0"/>
              <a:t>. </a:t>
            </a:r>
            <a:r>
              <a:rPr lang="ru-RU" b="1" dirty="0" err="1"/>
              <a:t>Світлі</a:t>
            </a:r>
            <a:r>
              <a:rPr lang="ru-RU" b="1" dirty="0"/>
              <a:t> </a:t>
            </a:r>
            <a:r>
              <a:rPr lang="ru-RU" b="1" dirty="0" err="1"/>
              <a:t>стіни</a:t>
            </a:r>
            <a:r>
              <a:rPr lang="ru-RU" b="1" dirty="0"/>
              <a:t> </a:t>
            </a:r>
            <a:r>
              <a:rPr lang="ru-RU" b="1" dirty="0" err="1"/>
              <a:t>здатні</a:t>
            </a:r>
            <a:r>
              <a:rPr lang="ru-RU" b="1" dirty="0"/>
              <a:t> </a:t>
            </a:r>
            <a:r>
              <a:rPr lang="ru-RU" b="1" dirty="0" err="1"/>
              <a:t>повертати</a:t>
            </a:r>
            <a:r>
              <a:rPr lang="ru-RU" b="1" dirty="0"/>
              <a:t> до </a:t>
            </a:r>
            <a:r>
              <a:rPr lang="ru-RU" b="1" dirty="0" err="1"/>
              <a:t>вісімдесяти</a:t>
            </a:r>
            <a:r>
              <a:rPr lang="ru-RU" b="1" dirty="0"/>
              <a:t> </a:t>
            </a:r>
            <a:r>
              <a:rPr lang="ru-RU" b="1" dirty="0" err="1"/>
              <a:t>відсотків</a:t>
            </a:r>
            <a:r>
              <a:rPr lang="ru-RU" b="1" dirty="0"/>
              <a:t> </a:t>
            </a:r>
            <a:r>
              <a:rPr lang="ru-RU" b="1" dirty="0" err="1"/>
              <a:t>променів</a:t>
            </a:r>
            <a:r>
              <a:rPr lang="ru-RU" b="1" dirty="0"/>
              <a:t>. Чим </a:t>
            </a:r>
            <a:r>
              <a:rPr lang="ru-RU" b="1" dirty="0" err="1"/>
              <a:t>темніші</a:t>
            </a:r>
            <a:r>
              <a:rPr lang="ru-RU" b="1" dirty="0"/>
              <a:t> </a:t>
            </a:r>
            <a:r>
              <a:rPr lang="ru-RU" b="1" dirty="0" err="1"/>
              <a:t>шпалери</a:t>
            </a:r>
            <a:r>
              <a:rPr lang="ru-RU" b="1" dirty="0"/>
              <a:t>, </a:t>
            </a:r>
            <a:r>
              <a:rPr lang="ru-RU" b="1" dirty="0" err="1"/>
              <a:t>тим</a:t>
            </a:r>
            <a:r>
              <a:rPr lang="ru-RU" b="1" dirty="0"/>
              <a:t> </a:t>
            </a:r>
            <a:r>
              <a:rPr lang="ru-RU" b="1" dirty="0" err="1"/>
              <a:t>меншою</a:t>
            </a:r>
            <a:r>
              <a:rPr lang="ru-RU" b="1" dirty="0"/>
              <a:t> буде </a:t>
            </a:r>
            <a:r>
              <a:rPr lang="ru-RU" b="1" dirty="0" err="1"/>
              <a:t>світловіддача</a:t>
            </a:r>
            <a:r>
              <a:rPr lang="ru-RU" b="1" dirty="0"/>
              <a:t>, </a:t>
            </a:r>
            <a:r>
              <a:rPr lang="ru-RU" b="1" dirty="0" err="1"/>
              <a:t>наприклад</a:t>
            </a:r>
            <a:r>
              <a:rPr lang="ru-RU" b="1" dirty="0"/>
              <a:t> </a:t>
            </a:r>
            <a:r>
              <a:rPr lang="ru-RU" b="1" dirty="0" err="1"/>
              <a:t>чорний</a:t>
            </a:r>
            <a:r>
              <a:rPr lang="ru-RU" b="1" dirty="0"/>
              <a:t> </a:t>
            </a:r>
            <a:r>
              <a:rPr lang="ru-RU" b="1" dirty="0" err="1"/>
              <a:t>колір</a:t>
            </a:r>
            <a:r>
              <a:rPr lang="ru-RU" b="1" dirty="0"/>
              <a:t> </a:t>
            </a:r>
            <a:r>
              <a:rPr lang="ru-RU" b="1" dirty="0" err="1"/>
              <a:t>віддає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дев'ять</a:t>
            </a:r>
            <a:r>
              <a:rPr lang="ru-RU" b="1" dirty="0"/>
              <a:t> </a:t>
            </a:r>
            <a:r>
              <a:rPr lang="ru-RU" b="1" dirty="0" err="1"/>
              <a:t>відсотків</a:t>
            </a:r>
            <a:r>
              <a:rPr lang="ru-RU" b="1" dirty="0"/>
              <a:t> </a:t>
            </a:r>
            <a:r>
              <a:rPr lang="ru-RU" b="1" dirty="0" err="1"/>
              <a:t>світла</a:t>
            </a:r>
            <a:r>
              <a:rPr lang="ru-RU" b="1" dirty="0" smtClean="0"/>
              <a:t>.</a:t>
            </a:r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Використовуйте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тепловідображуючі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екрани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електроенергії</a:t>
            </a:r>
            <a:r>
              <a:rPr lang="ru-RU" b="1" dirty="0"/>
              <a:t> </a:t>
            </a:r>
            <a:r>
              <a:rPr lang="ru-RU" b="1" dirty="0" err="1"/>
              <a:t>поглинають</a:t>
            </a:r>
            <a:r>
              <a:rPr lang="ru-RU" b="1" dirty="0"/>
              <a:t> </a:t>
            </a:r>
            <a:r>
              <a:rPr lang="ru-RU" b="1" dirty="0" err="1"/>
              <a:t>обігрівальні</a:t>
            </a:r>
            <a:r>
              <a:rPr lang="ru-RU" b="1" dirty="0"/>
              <a:t> </a:t>
            </a:r>
            <a:r>
              <a:rPr lang="ru-RU" b="1" dirty="0" err="1"/>
              <a:t>прилади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використовуються</a:t>
            </a:r>
            <a:r>
              <a:rPr lang="ru-RU" b="1" dirty="0"/>
              <a:t> в </a:t>
            </a:r>
            <a:r>
              <a:rPr lang="ru-RU" b="1" dirty="0" err="1"/>
              <a:t>осінньо</a:t>
            </a:r>
            <a:r>
              <a:rPr lang="ru-RU" b="1" dirty="0"/>
              <a:t>-зимовий </a:t>
            </a:r>
            <a:r>
              <a:rPr lang="ru-RU" b="1" dirty="0" err="1"/>
              <a:t>період</a:t>
            </a:r>
            <a:r>
              <a:rPr lang="ru-RU" b="1" dirty="0"/>
              <a:t>. </a:t>
            </a:r>
            <a:r>
              <a:rPr lang="ru-RU" b="1" dirty="0" err="1"/>
              <a:t>Скоротити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допоможуть</a:t>
            </a:r>
            <a:r>
              <a:rPr lang="ru-RU" b="1" dirty="0"/>
              <a:t> </a:t>
            </a:r>
            <a:r>
              <a:rPr lang="ru-RU" b="1" dirty="0" err="1"/>
              <a:t>тепловідображуючі</a:t>
            </a:r>
            <a:r>
              <a:rPr lang="ru-RU" b="1" dirty="0"/>
              <a:t> </a:t>
            </a:r>
            <a:r>
              <a:rPr lang="ru-RU" b="1" dirty="0" err="1"/>
              <a:t>екрани</a:t>
            </a:r>
            <a:r>
              <a:rPr lang="ru-RU" b="1" dirty="0"/>
              <a:t> з фольги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пінофола</a:t>
            </a:r>
            <a:r>
              <a:rPr lang="ru-RU" b="1" dirty="0"/>
              <a:t>, </a:t>
            </a:r>
            <a:r>
              <a:rPr lang="ru-RU" b="1" dirty="0" err="1"/>
              <a:t>встановлені</a:t>
            </a:r>
            <a:r>
              <a:rPr lang="ru-RU" b="1" dirty="0"/>
              <a:t> за </a:t>
            </a:r>
            <a:r>
              <a:rPr lang="ru-RU" b="1" dirty="0" err="1"/>
              <a:t>обігрівачами</a:t>
            </a:r>
            <a:r>
              <a:rPr lang="ru-RU" b="1" dirty="0"/>
              <a:t>.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допоможе</a:t>
            </a:r>
            <a:r>
              <a:rPr lang="ru-RU" b="1" dirty="0"/>
              <a:t> </a:t>
            </a:r>
            <a:r>
              <a:rPr lang="ru-RU" b="1" dirty="0" err="1"/>
              <a:t>підвищити</a:t>
            </a:r>
            <a:r>
              <a:rPr lang="ru-RU" b="1" dirty="0"/>
              <a:t> температуру в </a:t>
            </a:r>
            <a:r>
              <a:rPr lang="ru-RU" b="1" dirty="0" err="1"/>
              <a:t>кімнаті</a:t>
            </a:r>
            <a:r>
              <a:rPr lang="ru-RU" b="1" dirty="0"/>
              <a:t> на 2-3 </a:t>
            </a:r>
            <a:r>
              <a:rPr lang="ru-RU" b="1" dirty="0" err="1"/>
              <a:t>градуси</a:t>
            </a:r>
            <a:r>
              <a:rPr lang="ru-RU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162109"/>
            <a:ext cx="3690937" cy="2809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3667125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1111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Лазоренко В.К.</dc:creator>
  <cp:lastModifiedBy>Лазоренко В.К.</cp:lastModifiedBy>
  <cp:revision>15</cp:revision>
  <dcterms:created xsi:type="dcterms:W3CDTF">2019-03-11T05:40:00Z</dcterms:created>
  <dcterms:modified xsi:type="dcterms:W3CDTF">2019-03-11T17:15:40Z</dcterms:modified>
</cp:coreProperties>
</file>